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34"/>
  </p:notesMasterIdLst>
  <p:sldIdLst>
    <p:sldId id="407" r:id="rId2"/>
    <p:sldId id="344" r:id="rId3"/>
    <p:sldId id="345" r:id="rId4"/>
    <p:sldId id="354" r:id="rId5"/>
    <p:sldId id="368" r:id="rId6"/>
    <p:sldId id="382" r:id="rId7"/>
    <p:sldId id="369" r:id="rId8"/>
    <p:sldId id="384" r:id="rId9"/>
    <p:sldId id="370" r:id="rId10"/>
    <p:sldId id="371" r:id="rId11"/>
    <p:sldId id="388" r:id="rId12"/>
    <p:sldId id="372" r:id="rId13"/>
    <p:sldId id="391" r:id="rId14"/>
    <p:sldId id="373" r:id="rId15"/>
    <p:sldId id="387" r:id="rId16"/>
    <p:sldId id="374" r:id="rId17"/>
    <p:sldId id="400" r:id="rId18"/>
    <p:sldId id="401" r:id="rId19"/>
    <p:sldId id="402" r:id="rId20"/>
    <p:sldId id="403" r:id="rId21"/>
    <p:sldId id="404" r:id="rId22"/>
    <p:sldId id="405" r:id="rId23"/>
    <p:sldId id="406" r:id="rId24"/>
    <p:sldId id="361" r:id="rId25"/>
    <p:sldId id="363" r:id="rId26"/>
    <p:sldId id="365" r:id="rId27"/>
    <p:sldId id="364" r:id="rId28"/>
    <p:sldId id="397" r:id="rId29"/>
    <p:sldId id="398" r:id="rId30"/>
    <p:sldId id="399" r:id="rId31"/>
    <p:sldId id="393" r:id="rId32"/>
    <p:sldId id="366" r:id="rId33"/>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ABAC0"/>
    <a:srgbClr val="636AAD"/>
    <a:srgbClr val="8DB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48" autoAdjust="0"/>
    <p:restoredTop sz="94737" autoAdjust="0"/>
  </p:normalViewPr>
  <p:slideViewPr>
    <p:cSldViewPr>
      <p:cViewPr varScale="1">
        <p:scale>
          <a:sx n="110" d="100"/>
          <a:sy n="110" d="100"/>
        </p:scale>
        <p:origin x="1266" y="108"/>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C4032-9C34-42C5-A223-1F4FBB9A3A57}"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tr-TR"/>
        </a:p>
      </dgm:t>
    </dgm:pt>
    <dgm:pt modelId="{1AA2489B-E881-4063-BD4B-69758A8E3226}">
      <dgm:prSet phldrT="[Metin]"/>
      <dgm:spPr/>
      <dgm:t>
        <a:bodyPr/>
        <a:lstStyle/>
        <a:p>
          <a:r>
            <a:rPr lang="tr-TR" altLang="tr-TR" dirty="0" smtClean="0"/>
            <a:t>Amaç</a:t>
          </a:r>
          <a:endParaRPr lang="tr-TR" dirty="0"/>
        </a:p>
      </dgm:t>
    </dgm:pt>
    <dgm:pt modelId="{4B7C681B-9F68-4314-926A-D2929F8E33DA}" type="parTrans" cxnId="{FAAA9712-BF37-4442-9B2F-5FD9AD66CAA5}">
      <dgm:prSet/>
      <dgm:spPr/>
      <dgm:t>
        <a:bodyPr/>
        <a:lstStyle/>
        <a:p>
          <a:endParaRPr lang="tr-TR"/>
        </a:p>
      </dgm:t>
    </dgm:pt>
    <dgm:pt modelId="{48244531-AF89-4404-B089-E14411683B19}" type="sibTrans" cxnId="{FAAA9712-BF37-4442-9B2F-5FD9AD66CAA5}">
      <dgm:prSet/>
      <dgm:spPr/>
      <dgm:t>
        <a:bodyPr/>
        <a:lstStyle/>
        <a:p>
          <a:endParaRPr lang="tr-TR"/>
        </a:p>
      </dgm:t>
    </dgm:pt>
    <dgm:pt modelId="{62F116F2-318D-4750-88D7-5F040FABB4B1}">
      <dgm:prSet phldrT="[Metin]"/>
      <dgm:spPr/>
      <dgm:t>
        <a:bodyPr/>
        <a:lstStyle/>
        <a:p>
          <a:r>
            <a:rPr lang="tr-TR" altLang="tr-TR" dirty="0" smtClean="0"/>
            <a:t>Kategoriler </a:t>
          </a:r>
          <a:endParaRPr lang="tr-TR" dirty="0"/>
        </a:p>
      </dgm:t>
    </dgm:pt>
    <dgm:pt modelId="{4F395404-A535-4464-917D-0C625AD2398E}" type="parTrans" cxnId="{220CB195-4A99-4485-963E-AFF58C506B16}">
      <dgm:prSet/>
      <dgm:spPr/>
      <dgm:t>
        <a:bodyPr/>
        <a:lstStyle/>
        <a:p>
          <a:endParaRPr lang="tr-TR"/>
        </a:p>
      </dgm:t>
    </dgm:pt>
    <dgm:pt modelId="{F6A401AB-32F2-4593-846F-2C4B0747A2FF}" type="sibTrans" cxnId="{220CB195-4A99-4485-963E-AFF58C506B16}">
      <dgm:prSet/>
      <dgm:spPr/>
      <dgm:t>
        <a:bodyPr/>
        <a:lstStyle/>
        <a:p>
          <a:endParaRPr lang="tr-TR"/>
        </a:p>
      </dgm:t>
    </dgm:pt>
    <dgm:pt modelId="{51175CDA-0341-4365-9460-4E1B3ADCFDAD}">
      <dgm:prSet phldrT="[Metin]"/>
      <dgm:spPr/>
      <dgm:t>
        <a:bodyPr/>
        <a:lstStyle/>
        <a:p>
          <a:r>
            <a:rPr lang="tr-TR" altLang="tr-TR" dirty="0" smtClean="0"/>
            <a:t>Başvuru süreci</a:t>
          </a:r>
          <a:endParaRPr lang="tr-TR" dirty="0"/>
        </a:p>
      </dgm:t>
    </dgm:pt>
    <dgm:pt modelId="{5235C2C1-350A-4BC3-8B77-67A652B3794D}" type="parTrans" cxnId="{FC92CD51-3EC9-498D-960B-25A2253A4736}">
      <dgm:prSet/>
      <dgm:spPr/>
      <dgm:t>
        <a:bodyPr/>
        <a:lstStyle/>
        <a:p>
          <a:endParaRPr lang="tr-TR"/>
        </a:p>
      </dgm:t>
    </dgm:pt>
    <dgm:pt modelId="{30B13785-C8B8-4E8E-8E90-9EFDCD57AA94}" type="sibTrans" cxnId="{FC92CD51-3EC9-498D-960B-25A2253A4736}">
      <dgm:prSet/>
      <dgm:spPr/>
      <dgm:t>
        <a:bodyPr/>
        <a:lstStyle/>
        <a:p>
          <a:endParaRPr lang="tr-TR"/>
        </a:p>
      </dgm:t>
    </dgm:pt>
    <dgm:pt modelId="{C14314F8-CCC6-43F3-A355-48557D424C59}">
      <dgm:prSet/>
      <dgm:spPr/>
      <dgm:t>
        <a:bodyPr/>
        <a:lstStyle/>
        <a:p>
          <a:r>
            <a:rPr lang="tr-TR" altLang="tr-TR" smtClean="0"/>
            <a:t>Değerlendirme süreci</a:t>
          </a:r>
          <a:endParaRPr lang="tr-TR" altLang="tr-TR" dirty="0" smtClean="0"/>
        </a:p>
      </dgm:t>
    </dgm:pt>
    <dgm:pt modelId="{66842895-1993-4CB4-BBC1-7B9674E29F60}" type="parTrans" cxnId="{7D8F253E-9A7C-4E2F-B17B-C81DAEE2EB80}">
      <dgm:prSet/>
      <dgm:spPr/>
      <dgm:t>
        <a:bodyPr/>
        <a:lstStyle/>
        <a:p>
          <a:endParaRPr lang="tr-TR"/>
        </a:p>
      </dgm:t>
    </dgm:pt>
    <dgm:pt modelId="{95A2786E-E096-4E40-B69D-CC430329380D}" type="sibTrans" cxnId="{7D8F253E-9A7C-4E2F-B17B-C81DAEE2EB80}">
      <dgm:prSet/>
      <dgm:spPr/>
      <dgm:t>
        <a:bodyPr/>
        <a:lstStyle/>
        <a:p>
          <a:endParaRPr lang="tr-TR"/>
        </a:p>
      </dgm:t>
    </dgm:pt>
    <dgm:pt modelId="{42DB2129-88CB-493D-9A34-00FA908D5CF9}" type="pres">
      <dgm:prSet presAssocID="{96AC4032-9C34-42C5-A223-1F4FBB9A3A57}" presName="linear" presStyleCnt="0">
        <dgm:presLayoutVars>
          <dgm:dir/>
          <dgm:animLvl val="lvl"/>
          <dgm:resizeHandles val="exact"/>
        </dgm:presLayoutVars>
      </dgm:prSet>
      <dgm:spPr/>
      <dgm:t>
        <a:bodyPr/>
        <a:lstStyle/>
        <a:p>
          <a:endParaRPr lang="tr-TR"/>
        </a:p>
      </dgm:t>
    </dgm:pt>
    <dgm:pt modelId="{72980FC4-54BC-44D2-89EF-094B62C329C7}" type="pres">
      <dgm:prSet presAssocID="{1AA2489B-E881-4063-BD4B-69758A8E3226}" presName="parentLin" presStyleCnt="0"/>
      <dgm:spPr/>
    </dgm:pt>
    <dgm:pt modelId="{958E1FE4-56BC-4E33-BD2D-37D85187933A}" type="pres">
      <dgm:prSet presAssocID="{1AA2489B-E881-4063-BD4B-69758A8E3226}" presName="parentLeftMargin" presStyleLbl="node1" presStyleIdx="0" presStyleCnt="4"/>
      <dgm:spPr/>
      <dgm:t>
        <a:bodyPr/>
        <a:lstStyle/>
        <a:p>
          <a:endParaRPr lang="tr-TR"/>
        </a:p>
      </dgm:t>
    </dgm:pt>
    <dgm:pt modelId="{5C1A61FA-41B9-4638-B507-2006C833DD2F}" type="pres">
      <dgm:prSet presAssocID="{1AA2489B-E881-4063-BD4B-69758A8E3226}" presName="parentText" presStyleLbl="node1" presStyleIdx="0" presStyleCnt="4">
        <dgm:presLayoutVars>
          <dgm:chMax val="0"/>
          <dgm:bulletEnabled val="1"/>
        </dgm:presLayoutVars>
      </dgm:prSet>
      <dgm:spPr/>
      <dgm:t>
        <a:bodyPr/>
        <a:lstStyle/>
        <a:p>
          <a:endParaRPr lang="tr-TR"/>
        </a:p>
      </dgm:t>
    </dgm:pt>
    <dgm:pt modelId="{6C542952-E0F2-4CEC-A883-28AFBBCC600B}" type="pres">
      <dgm:prSet presAssocID="{1AA2489B-E881-4063-BD4B-69758A8E3226}" presName="negativeSpace" presStyleCnt="0"/>
      <dgm:spPr/>
    </dgm:pt>
    <dgm:pt modelId="{5B010B0F-CBBB-4F2A-A759-87DAAFF8B0E9}" type="pres">
      <dgm:prSet presAssocID="{1AA2489B-E881-4063-BD4B-69758A8E3226}" presName="childText" presStyleLbl="conFgAcc1" presStyleIdx="0" presStyleCnt="4">
        <dgm:presLayoutVars>
          <dgm:bulletEnabled val="1"/>
        </dgm:presLayoutVars>
      </dgm:prSet>
      <dgm:spPr/>
    </dgm:pt>
    <dgm:pt modelId="{4D8F93B6-8E32-45B1-9342-506BB86278EF}" type="pres">
      <dgm:prSet presAssocID="{48244531-AF89-4404-B089-E14411683B19}" presName="spaceBetweenRectangles" presStyleCnt="0"/>
      <dgm:spPr/>
    </dgm:pt>
    <dgm:pt modelId="{522B2CFF-A097-4B5A-A314-188AE456F90A}" type="pres">
      <dgm:prSet presAssocID="{62F116F2-318D-4750-88D7-5F040FABB4B1}" presName="parentLin" presStyleCnt="0"/>
      <dgm:spPr/>
    </dgm:pt>
    <dgm:pt modelId="{9B9D1F88-D465-4D23-A8F7-C3691C553BA1}" type="pres">
      <dgm:prSet presAssocID="{62F116F2-318D-4750-88D7-5F040FABB4B1}" presName="parentLeftMargin" presStyleLbl="node1" presStyleIdx="0" presStyleCnt="4"/>
      <dgm:spPr/>
      <dgm:t>
        <a:bodyPr/>
        <a:lstStyle/>
        <a:p>
          <a:endParaRPr lang="tr-TR"/>
        </a:p>
      </dgm:t>
    </dgm:pt>
    <dgm:pt modelId="{8C71BE8B-92D2-4804-831B-32FBBA22B783}" type="pres">
      <dgm:prSet presAssocID="{62F116F2-318D-4750-88D7-5F040FABB4B1}" presName="parentText" presStyleLbl="node1" presStyleIdx="1" presStyleCnt="4">
        <dgm:presLayoutVars>
          <dgm:chMax val="0"/>
          <dgm:bulletEnabled val="1"/>
        </dgm:presLayoutVars>
      </dgm:prSet>
      <dgm:spPr/>
      <dgm:t>
        <a:bodyPr/>
        <a:lstStyle/>
        <a:p>
          <a:endParaRPr lang="tr-TR"/>
        </a:p>
      </dgm:t>
    </dgm:pt>
    <dgm:pt modelId="{A08DDFDD-FE64-4E7E-A305-4C8C6B7C201B}" type="pres">
      <dgm:prSet presAssocID="{62F116F2-318D-4750-88D7-5F040FABB4B1}" presName="negativeSpace" presStyleCnt="0"/>
      <dgm:spPr/>
    </dgm:pt>
    <dgm:pt modelId="{4A2067DE-3E0A-448B-BD6A-D5465DDAE44E}" type="pres">
      <dgm:prSet presAssocID="{62F116F2-318D-4750-88D7-5F040FABB4B1}" presName="childText" presStyleLbl="conFgAcc1" presStyleIdx="1" presStyleCnt="4">
        <dgm:presLayoutVars>
          <dgm:bulletEnabled val="1"/>
        </dgm:presLayoutVars>
      </dgm:prSet>
      <dgm:spPr/>
    </dgm:pt>
    <dgm:pt modelId="{2C87E79B-936A-41A0-8BA5-C79D5E35E899}" type="pres">
      <dgm:prSet presAssocID="{F6A401AB-32F2-4593-846F-2C4B0747A2FF}" presName="spaceBetweenRectangles" presStyleCnt="0"/>
      <dgm:spPr/>
    </dgm:pt>
    <dgm:pt modelId="{9D05C5B6-C50C-4F8D-AEBA-8A0BA598230B}" type="pres">
      <dgm:prSet presAssocID="{51175CDA-0341-4365-9460-4E1B3ADCFDAD}" presName="parentLin" presStyleCnt="0"/>
      <dgm:spPr/>
    </dgm:pt>
    <dgm:pt modelId="{FEA099E4-64BF-45EC-8766-92E9B45BE3A4}" type="pres">
      <dgm:prSet presAssocID="{51175CDA-0341-4365-9460-4E1B3ADCFDAD}" presName="parentLeftMargin" presStyleLbl="node1" presStyleIdx="1" presStyleCnt="4"/>
      <dgm:spPr/>
      <dgm:t>
        <a:bodyPr/>
        <a:lstStyle/>
        <a:p>
          <a:endParaRPr lang="tr-TR"/>
        </a:p>
      </dgm:t>
    </dgm:pt>
    <dgm:pt modelId="{84F89FDF-C418-4E2D-A73E-25D770B82D65}" type="pres">
      <dgm:prSet presAssocID="{51175CDA-0341-4365-9460-4E1B3ADCFDAD}" presName="parentText" presStyleLbl="node1" presStyleIdx="2" presStyleCnt="4">
        <dgm:presLayoutVars>
          <dgm:chMax val="0"/>
          <dgm:bulletEnabled val="1"/>
        </dgm:presLayoutVars>
      </dgm:prSet>
      <dgm:spPr/>
      <dgm:t>
        <a:bodyPr/>
        <a:lstStyle/>
        <a:p>
          <a:endParaRPr lang="tr-TR"/>
        </a:p>
      </dgm:t>
    </dgm:pt>
    <dgm:pt modelId="{333DB0FB-BF8D-418A-B0C1-454D781438B0}" type="pres">
      <dgm:prSet presAssocID="{51175CDA-0341-4365-9460-4E1B3ADCFDAD}" presName="negativeSpace" presStyleCnt="0"/>
      <dgm:spPr/>
    </dgm:pt>
    <dgm:pt modelId="{87A1008B-FFF1-4AE9-BBCB-0F441C27FC51}" type="pres">
      <dgm:prSet presAssocID="{51175CDA-0341-4365-9460-4E1B3ADCFDAD}" presName="childText" presStyleLbl="conFgAcc1" presStyleIdx="2" presStyleCnt="4">
        <dgm:presLayoutVars>
          <dgm:bulletEnabled val="1"/>
        </dgm:presLayoutVars>
      </dgm:prSet>
      <dgm:spPr/>
    </dgm:pt>
    <dgm:pt modelId="{E6703717-FA4A-4D81-A22A-9E2698DA46E8}" type="pres">
      <dgm:prSet presAssocID="{30B13785-C8B8-4E8E-8E90-9EFDCD57AA94}" presName="spaceBetweenRectangles" presStyleCnt="0"/>
      <dgm:spPr/>
    </dgm:pt>
    <dgm:pt modelId="{630ED344-6B8D-4359-9642-837A03261F55}" type="pres">
      <dgm:prSet presAssocID="{C14314F8-CCC6-43F3-A355-48557D424C59}" presName="parentLin" presStyleCnt="0"/>
      <dgm:spPr/>
    </dgm:pt>
    <dgm:pt modelId="{8EAEBFF4-4A3A-47DA-B406-5B43E79F49D6}" type="pres">
      <dgm:prSet presAssocID="{C14314F8-CCC6-43F3-A355-48557D424C59}" presName="parentLeftMargin" presStyleLbl="node1" presStyleIdx="2" presStyleCnt="4"/>
      <dgm:spPr/>
      <dgm:t>
        <a:bodyPr/>
        <a:lstStyle/>
        <a:p>
          <a:endParaRPr lang="tr-TR"/>
        </a:p>
      </dgm:t>
    </dgm:pt>
    <dgm:pt modelId="{106110B2-0BE8-4484-8EB2-A1270D5E200D}" type="pres">
      <dgm:prSet presAssocID="{C14314F8-CCC6-43F3-A355-48557D424C59}" presName="parentText" presStyleLbl="node1" presStyleIdx="3" presStyleCnt="4">
        <dgm:presLayoutVars>
          <dgm:chMax val="0"/>
          <dgm:bulletEnabled val="1"/>
        </dgm:presLayoutVars>
      </dgm:prSet>
      <dgm:spPr/>
      <dgm:t>
        <a:bodyPr/>
        <a:lstStyle/>
        <a:p>
          <a:endParaRPr lang="tr-TR"/>
        </a:p>
      </dgm:t>
    </dgm:pt>
    <dgm:pt modelId="{96B85375-0B2F-47F2-993D-B442CBB653AD}" type="pres">
      <dgm:prSet presAssocID="{C14314F8-CCC6-43F3-A355-48557D424C59}" presName="negativeSpace" presStyleCnt="0"/>
      <dgm:spPr/>
    </dgm:pt>
    <dgm:pt modelId="{4E0B92AC-FDC0-46B2-A934-50EBED11F45F}" type="pres">
      <dgm:prSet presAssocID="{C14314F8-CCC6-43F3-A355-48557D424C59}" presName="childText" presStyleLbl="conFgAcc1" presStyleIdx="3" presStyleCnt="4">
        <dgm:presLayoutVars>
          <dgm:bulletEnabled val="1"/>
        </dgm:presLayoutVars>
      </dgm:prSet>
      <dgm:spPr/>
    </dgm:pt>
  </dgm:ptLst>
  <dgm:cxnLst>
    <dgm:cxn modelId="{29275A67-C170-4ECF-A82D-BA6FB3F9CBCD}" type="presOf" srcId="{62F116F2-318D-4750-88D7-5F040FABB4B1}" destId="{8C71BE8B-92D2-4804-831B-32FBBA22B783}" srcOrd="1" destOrd="0" presId="urn:microsoft.com/office/officeart/2005/8/layout/list1"/>
    <dgm:cxn modelId="{FAAA9712-BF37-4442-9B2F-5FD9AD66CAA5}" srcId="{96AC4032-9C34-42C5-A223-1F4FBB9A3A57}" destId="{1AA2489B-E881-4063-BD4B-69758A8E3226}" srcOrd="0" destOrd="0" parTransId="{4B7C681B-9F68-4314-926A-D2929F8E33DA}" sibTransId="{48244531-AF89-4404-B089-E14411683B19}"/>
    <dgm:cxn modelId="{484A7DFE-5AD2-4398-99AD-18294B5B4372}" type="presOf" srcId="{C14314F8-CCC6-43F3-A355-48557D424C59}" destId="{8EAEBFF4-4A3A-47DA-B406-5B43E79F49D6}" srcOrd="0" destOrd="0" presId="urn:microsoft.com/office/officeart/2005/8/layout/list1"/>
    <dgm:cxn modelId="{9A82A3E6-38FF-4FC7-80C5-BCDE8E7011BD}" type="presOf" srcId="{62F116F2-318D-4750-88D7-5F040FABB4B1}" destId="{9B9D1F88-D465-4D23-A8F7-C3691C553BA1}" srcOrd="0" destOrd="0" presId="urn:microsoft.com/office/officeart/2005/8/layout/list1"/>
    <dgm:cxn modelId="{BC890969-9291-486A-9AB6-B2E4D14B2774}" type="presOf" srcId="{1AA2489B-E881-4063-BD4B-69758A8E3226}" destId="{958E1FE4-56BC-4E33-BD2D-37D85187933A}" srcOrd="0" destOrd="0" presId="urn:microsoft.com/office/officeart/2005/8/layout/list1"/>
    <dgm:cxn modelId="{FC92CD51-3EC9-498D-960B-25A2253A4736}" srcId="{96AC4032-9C34-42C5-A223-1F4FBB9A3A57}" destId="{51175CDA-0341-4365-9460-4E1B3ADCFDAD}" srcOrd="2" destOrd="0" parTransId="{5235C2C1-350A-4BC3-8B77-67A652B3794D}" sibTransId="{30B13785-C8B8-4E8E-8E90-9EFDCD57AA94}"/>
    <dgm:cxn modelId="{7D8F253E-9A7C-4E2F-B17B-C81DAEE2EB80}" srcId="{96AC4032-9C34-42C5-A223-1F4FBB9A3A57}" destId="{C14314F8-CCC6-43F3-A355-48557D424C59}" srcOrd="3" destOrd="0" parTransId="{66842895-1993-4CB4-BBC1-7B9674E29F60}" sibTransId="{95A2786E-E096-4E40-B69D-CC430329380D}"/>
    <dgm:cxn modelId="{220CB195-4A99-4485-963E-AFF58C506B16}" srcId="{96AC4032-9C34-42C5-A223-1F4FBB9A3A57}" destId="{62F116F2-318D-4750-88D7-5F040FABB4B1}" srcOrd="1" destOrd="0" parTransId="{4F395404-A535-4464-917D-0C625AD2398E}" sibTransId="{F6A401AB-32F2-4593-846F-2C4B0747A2FF}"/>
    <dgm:cxn modelId="{D34B16C7-638B-4D15-ADC7-0DF0FE203476}" type="presOf" srcId="{1AA2489B-E881-4063-BD4B-69758A8E3226}" destId="{5C1A61FA-41B9-4638-B507-2006C833DD2F}" srcOrd="1" destOrd="0" presId="urn:microsoft.com/office/officeart/2005/8/layout/list1"/>
    <dgm:cxn modelId="{07F02ED1-6688-4134-9815-55BEAA8D34DA}" type="presOf" srcId="{51175CDA-0341-4365-9460-4E1B3ADCFDAD}" destId="{FEA099E4-64BF-45EC-8766-92E9B45BE3A4}" srcOrd="0" destOrd="0" presId="urn:microsoft.com/office/officeart/2005/8/layout/list1"/>
    <dgm:cxn modelId="{03B070D9-9AE1-4183-890B-45C7A3DD1F2A}" type="presOf" srcId="{C14314F8-CCC6-43F3-A355-48557D424C59}" destId="{106110B2-0BE8-4484-8EB2-A1270D5E200D}" srcOrd="1" destOrd="0" presId="urn:microsoft.com/office/officeart/2005/8/layout/list1"/>
    <dgm:cxn modelId="{5C5A303B-C121-4AEB-BD1A-9158614A4AAD}" type="presOf" srcId="{96AC4032-9C34-42C5-A223-1F4FBB9A3A57}" destId="{42DB2129-88CB-493D-9A34-00FA908D5CF9}" srcOrd="0" destOrd="0" presId="urn:microsoft.com/office/officeart/2005/8/layout/list1"/>
    <dgm:cxn modelId="{C2DE308C-F599-43FA-A1E2-885A153AA7C6}" type="presOf" srcId="{51175CDA-0341-4365-9460-4E1B3ADCFDAD}" destId="{84F89FDF-C418-4E2D-A73E-25D770B82D65}" srcOrd="1" destOrd="0" presId="urn:microsoft.com/office/officeart/2005/8/layout/list1"/>
    <dgm:cxn modelId="{6ADE299A-65E0-4F49-9739-B30CD4088AA3}" type="presParOf" srcId="{42DB2129-88CB-493D-9A34-00FA908D5CF9}" destId="{72980FC4-54BC-44D2-89EF-094B62C329C7}" srcOrd="0" destOrd="0" presId="urn:microsoft.com/office/officeart/2005/8/layout/list1"/>
    <dgm:cxn modelId="{17E5FE83-953F-44DF-891C-ED1C298C84A4}" type="presParOf" srcId="{72980FC4-54BC-44D2-89EF-094B62C329C7}" destId="{958E1FE4-56BC-4E33-BD2D-37D85187933A}" srcOrd="0" destOrd="0" presId="urn:microsoft.com/office/officeart/2005/8/layout/list1"/>
    <dgm:cxn modelId="{AD6D6769-595C-42DC-9D31-B4F3D2AC9DE1}" type="presParOf" srcId="{72980FC4-54BC-44D2-89EF-094B62C329C7}" destId="{5C1A61FA-41B9-4638-B507-2006C833DD2F}" srcOrd="1" destOrd="0" presId="urn:microsoft.com/office/officeart/2005/8/layout/list1"/>
    <dgm:cxn modelId="{4C25394A-4C06-45B2-85AB-EAA8C9F5542A}" type="presParOf" srcId="{42DB2129-88CB-493D-9A34-00FA908D5CF9}" destId="{6C542952-E0F2-4CEC-A883-28AFBBCC600B}" srcOrd="1" destOrd="0" presId="urn:microsoft.com/office/officeart/2005/8/layout/list1"/>
    <dgm:cxn modelId="{7C4938D3-A62F-4647-8A73-70BE758D7241}" type="presParOf" srcId="{42DB2129-88CB-493D-9A34-00FA908D5CF9}" destId="{5B010B0F-CBBB-4F2A-A759-87DAAFF8B0E9}" srcOrd="2" destOrd="0" presId="urn:microsoft.com/office/officeart/2005/8/layout/list1"/>
    <dgm:cxn modelId="{ADB37AA8-C5BF-49DB-9670-D8AB3AC3DC35}" type="presParOf" srcId="{42DB2129-88CB-493D-9A34-00FA908D5CF9}" destId="{4D8F93B6-8E32-45B1-9342-506BB86278EF}" srcOrd="3" destOrd="0" presId="urn:microsoft.com/office/officeart/2005/8/layout/list1"/>
    <dgm:cxn modelId="{D8739B11-63F4-4112-8618-F4DBC3A4EDAB}" type="presParOf" srcId="{42DB2129-88CB-493D-9A34-00FA908D5CF9}" destId="{522B2CFF-A097-4B5A-A314-188AE456F90A}" srcOrd="4" destOrd="0" presId="urn:microsoft.com/office/officeart/2005/8/layout/list1"/>
    <dgm:cxn modelId="{2C6A3404-BBD0-4928-B8E7-F6F2407D3990}" type="presParOf" srcId="{522B2CFF-A097-4B5A-A314-188AE456F90A}" destId="{9B9D1F88-D465-4D23-A8F7-C3691C553BA1}" srcOrd="0" destOrd="0" presId="urn:microsoft.com/office/officeart/2005/8/layout/list1"/>
    <dgm:cxn modelId="{CED4EFB4-DBC3-4A27-9917-5AF1851A5B9C}" type="presParOf" srcId="{522B2CFF-A097-4B5A-A314-188AE456F90A}" destId="{8C71BE8B-92D2-4804-831B-32FBBA22B783}" srcOrd="1" destOrd="0" presId="urn:microsoft.com/office/officeart/2005/8/layout/list1"/>
    <dgm:cxn modelId="{DCE4FCA2-42AF-4E39-AEF6-98A171F81F28}" type="presParOf" srcId="{42DB2129-88CB-493D-9A34-00FA908D5CF9}" destId="{A08DDFDD-FE64-4E7E-A305-4C8C6B7C201B}" srcOrd="5" destOrd="0" presId="urn:microsoft.com/office/officeart/2005/8/layout/list1"/>
    <dgm:cxn modelId="{783D3D1D-DF4C-4C7C-836E-C7080F63D2DB}" type="presParOf" srcId="{42DB2129-88CB-493D-9A34-00FA908D5CF9}" destId="{4A2067DE-3E0A-448B-BD6A-D5465DDAE44E}" srcOrd="6" destOrd="0" presId="urn:microsoft.com/office/officeart/2005/8/layout/list1"/>
    <dgm:cxn modelId="{72CB6BC7-B91C-4342-A099-4BDF6EC66443}" type="presParOf" srcId="{42DB2129-88CB-493D-9A34-00FA908D5CF9}" destId="{2C87E79B-936A-41A0-8BA5-C79D5E35E899}" srcOrd="7" destOrd="0" presId="urn:microsoft.com/office/officeart/2005/8/layout/list1"/>
    <dgm:cxn modelId="{9CC423DF-9ECC-41AB-B7B6-F5B76B8CCB19}" type="presParOf" srcId="{42DB2129-88CB-493D-9A34-00FA908D5CF9}" destId="{9D05C5B6-C50C-4F8D-AEBA-8A0BA598230B}" srcOrd="8" destOrd="0" presId="urn:microsoft.com/office/officeart/2005/8/layout/list1"/>
    <dgm:cxn modelId="{FB470C61-93D9-4862-A0AB-4E124E035E23}" type="presParOf" srcId="{9D05C5B6-C50C-4F8D-AEBA-8A0BA598230B}" destId="{FEA099E4-64BF-45EC-8766-92E9B45BE3A4}" srcOrd="0" destOrd="0" presId="urn:microsoft.com/office/officeart/2005/8/layout/list1"/>
    <dgm:cxn modelId="{A6028C39-D29E-484C-B6A7-3E25EA3DED7E}" type="presParOf" srcId="{9D05C5B6-C50C-4F8D-AEBA-8A0BA598230B}" destId="{84F89FDF-C418-4E2D-A73E-25D770B82D65}" srcOrd="1" destOrd="0" presId="urn:microsoft.com/office/officeart/2005/8/layout/list1"/>
    <dgm:cxn modelId="{5B43BE93-2AD9-49DE-8C91-598FE7C04C91}" type="presParOf" srcId="{42DB2129-88CB-493D-9A34-00FA908D5CF9}" destId="{333DB0FB-BF8D-418A-B0C1-454D781438B0}" srcOrd="9" destOrd="0" presId="urn:microsoft.com/office/officeart/2005/8/layout/list1"/>
    <dgm:cxn modelId="{367A2264-AE4F-4A3B-8125-9A3055683407}" type="presParOf" srcId="{42DB2129-88CB-493D-9A34-00FA908D5CF9}" destId="{87A1008B-FFF1-4AE9-BBCB-0F441C27FC51}" srcOrd="10" destOrd="0" presId="urn:microsoft.com/office/officeart/2005/8/layout/list1"/>
    <dgm:cxn modelId="{D6857EBA-2C50-4A4B-A4E3-F47BCCB287ED}" type="presParOf" srcId="{42DB2129-88CB-493D-9A34-00FA908D5CF9}" destId="{E6703717-FA4A-4D81-A22A-9E2698DA46E8}" srcOrd="11" destOrd="0" presId="urn:microsoft.com/office/officeart/2005/8/layout/list1"/>
    <dgm:cxn modelId="{52B91999-086E-42E4-B1E1-447626E30FE3}" type="presParOf" srcId="{42DB2129-88CB-493D-9A34-00FA908D5CF9}" destId="{630ED344-6B8D-4359-9642-837A03261F55}" srcOrd="12" destOrd="0" presId="urn:microsoft.com/office/officeart/2005/8/layout/list1"/>
    <dgm:cxn modelId="{9008D50B-2D73-4533-923E-A26A28607BB3}" type="presParOf" srcId="{630ED344-6B8D-4359-9642-837A03261F55}" destId="{8EAEBFF4-4A3A-47DA-B406-5B43E79F49D6}" srcOrd="0" destOrd="0" presId="urn:microsoft.com/office/officeart/2005/8/layout/list1"/>
    <dgm:cxn modelId="{42E13670-AE6A-4BBB-A203-73A15AD74A47}" type="presParOf" srcId="{630ED344-6B8D-4359-9642-837A03261F55}" destId="{106110B2-0BE8-4484-8EB2-A1270D5E200D}" srcOrd="1" destOrd="0" presId="urn:microsoft.com/office/officeart/2005/8/layout/list1"/>
    <dgm:cxn modelId="{C0A3E5A8-84F8-47BE-A193-036BA8F6F854}" type="presParOf" srcId="{42DB2129-88CB-493D-9A34-00FA908D5CF9}" destId="{96B85375-0B2F-47F2-993D-B442CBB653AD}" srcOrd="13" destOrd="0" presId="urn:microsoft.com/office/officeart/2005/8/layout/list1"/>
    <dgm:cxn modelId="{F375CF31-CD7E-46B1-BDB4-F23B07049316}" type="presParOf" srcId="{42DB2129-88CB-493D-9A34-00FA908D5CF9}" destId="{4E0B92AC-FDC0-46B2-A934-50EBED11F45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7D2F4-143F-4DA7-BA28-127F72A2A76F}" type="doc">
      <dgm:prSet loTypeId="urn:microsoft.com/office/officeart/2005/8/layout/default#1" loCatId="list" qsTypeId="urn:microsoft.com/office/officeart/2005/8/quickstyle/simple1" qsCatId="simple" csTypeId="urn:microsoft.com/office/officeart/2005/8/colors/colorful2" csCatId="colorful" phldr="1"/>
      <dgm:spPr/>
      <dgm:t>
        <a:bodyPr/>
        <a:lstStyle/>
        <a:p>
          <a:endParaRPr lang="tr-TR"/>
        </a:p>
      </dgm:t>
    </dgm:pt>
    <dgm:pt modelId="{FEBDBA2E-61E4-4CE4-B246-F7371D433358}">
      <dgm:prSet phldrT="[Metin]"/>
      <dgm:spPr/>
      <dgm:t>
        <a:bodyPr/>
        <a:lstStyle/>
        <a:p>
          <a:r>
            <a:rPr lang="tr-TR" i="0" dirty="0" smtClean="0">
              <a:solidFill>
                <a:schemeClr val="bg2"/>
              </a:solidFill>
            </a:rPr>
            <a:t>Öğretim Yöntem ve Teknikleri </a:t>
          </a:r>
          <a:endParaRPr lang="tr-TR" i="0" dirty="0">
            <a:solidFill>
              <a:schemeClr val="bg2"/>
            </a:solidFill>
          </a:endParaRPr>
        </a:p>
      </dgm:t>
    </dgm:pt>
    <dgm:pt modelId="{22D4CA13-A9E3-42E3-AD0F-4356DD432D2C}" type="parTrans" cxnId="{37700015-DCCE-4D9E-A0E0-FA6B1BE50C43}">
      <dgm:prSet/>
      <dgm:spPr/>
      <dgm:t>
        <a:bodyPr/>
        <a:lstStyle/>
        <a:p>
          <a:endParaRPr lang="tr-TR">
            <a:solidFill>
              <a:schemeClr val="bg2"/>
            </a:solidFill>
          </a:endParaRPr>
        </a:p>
      </dgm:t>
    </dgm:pt>
    <dgm:pt modelId="{FDF2D7C6-BC00-434D-BACD-E8FDA8EEE61B}" type="sibTrans" cxnId="{37700015-DCCE-4D9E-A0E0-FA6B1BE50C43}">
      <dgm:prSet/>
      <dgm:spPr/>
      <dgm:t>
        <a:bodyPr/>
        <a:lstStyle/>
        <a:p>
          <a:endParaRPr lang="tr-TR">
            <a:solidFill>
              <a:schemeClr val="bg2"/>
            </a:solidFill>
          </a:endParaRPr>
        </a:p>
      </dgm:t>
    </dgm:pt>
    <dgm:pt modelId="{35C6F44A-8E43-4F95-8A22-46DCDEDE5272}">
      <dgm:prSet phldrT="[Metin]"/>
      <dgm:spPr/>
      <dgm:t>
        <a:bodyPr/>
        <a:lstStyle/>
        <a:p>
          <a:r>
            <a:rPr lang="tr-TR" i="0" dirty="0" smtClean="0">
              <a:solidFill>
                <a:schemeClr val="bg2"/>
              </a:solidFill>
            </a:rPr>
            <a:t>Bilimsel ve Teknolojik Faaliyetler</a:t>
          </a:r>
          <a:endParaRPr lang="tr-TR" i="0" dirty="0">
            <a:solidFill>
              <a:schemeClr val="bg2"/>
            </a:solidFill>
          </a:endParaRPr>
        </a:p>
      </dgm:t>
    </dgm:pt>
    <dgm:pt modelId="{5F50BED2-67F7-4E3A-820C-CA1FBF14C9C0}" type="parTrans" cxnId="{8A62A8F1-8D57-4D94-A150-ECC7803182E2}">
      <dgm:prSet/>
      <dgm:spPr/>
      <dgm:t>
        <a:bodyPr/>
        <a:lstStyle/>
        <a:p>
          <a:endParaRPr lang="tr-TR">
            <a:solidFill>
              <a:schemeClr val="bg2"/>
            </a:solidFill>
          </a:endParaRPr>
        </a:p>
      </dgm:t>
    </dgm:pt>
    <dgm:pt modelId="{BE00A072-EE5B-41A3-A6EA-A4E350FA91F5}" type="sibTrans" cxnId="{8A62A8F1-8D57-4D94-A150-ECC7803182E2}">
      <dgm:prSet/>
      <dgm:spPr/>
      <dgm:t>
        <a:bodyPr/>
        <a:lstStyle/>
        <a:p>
          <a:endParaRPr lang="tr-TR">
            <a:solidFill>
              <a:schemeClr val="bg2"/>
            </a:solidFill>
          </a:endParaRPr>
        </a:p>
      </dgm:t>
    </dgm:pt>
    <dgm:pt modelId="{E141A9FA-BE06-41DC-877F-1D12BDF44D2D}">
      <dgm:prSet phldrT="[Metin]"/>
      <dgm:spPr/>
      <dgm:t>
        <a:bodyPr/>
        <a:lstStyle/>
        <a:p>
          <a:r>
            <a:rPr lang="tr-TR" i="0" dirty="0" smtClean="0">
              <a:solidFill>
                <a:schemeClr val="bg2"/>
              </a:solidFill>
            </a:rPr>
            <a:t>Kurumsal Kapasitenin Geliştirilmesi</a:t>
          </a:r>
          <a:endParaRPr lang="tr-TR" i="0" dirty="0">
            <a:solidFill>
              <a:schemeClr val="bg2"/>
            </a:solidFill>
          </a:endParaRPr>
        </a:p>
      </dgm:t>
    </dgm:pt>
    <dgm:pt modelId="{DCBDE916-1957-42E1-9E19-636C56F0F5F7}" type="parTrans" cxnId="{AED98FB8-A312-41DE-98FB-DB4CD3B62A1B}">
      <dgm:prSet/>
      <dgm:spPr/>
      <dgm:t>
        <a:bodyPr/>
        <a:lstStyle/>
        <a:p>
          <a:endParaRPr lang="tr-TR">
            <a:solidFill>
              <a:schemeClr val="bg2"/>
            </a:solidFill>
          </a:endParaRPr>
        </a:p>
      </dgm:t>
    </dgm:pt>
    <dgm:pt modelId="{3F06483D-53C5-4B4E-B11B-72BACDBD6339}" type="sibTrans" cxnId="{AED98FB8-A312-41DE-98FB-DB4CD3B62A1B}">
      <dgm:prSet/>
      <dgm:spPr/>
      <dgm:t>
        <a:bodyPr/>
        <a:lstStyle/>
        <a:p>
          <a:endParaRPr lang="tr-TR">
            <a:solidFill>
              <a:schemeClr val="bg2"/>
            </a:solidFill>
          </a:endParaRPr>
        </a:p>
      </dgm:t>
    </dgm:pt>
    <dgm:pt modelId="{3069C89B-C25B-47E7-B05C-AE2C603C84B6}">
      <dgm:prSet phldrT="[Metin]"/>
      <dgm:spPr/>
      <dgm:t>
        <a:bodyPr/>
        <a:lstStyle/>
        <a:p>
          <a:r>
            <a:rPr lang="tr-TR" i="0" dirty="0" smtClean="0">
              <a:solidFill>
                <a:schemeClr val="bg2"/>
              </a:solidFill>
            </a:rPr>
            <a:t>Eğitim Öğretime Erişim ve Yönlendirme</a:t>
          </a:r>
          <a:endParaRPr lang="tr-TR" i="0" dirty="0">
            <a:solidFill>
              <a:schemeClr val="bg2"/>
            </a:solidFill>
          </a:endParaRPr>
        </a:p>
      </dgm:t>
    </dgm:pt>
    <dgm:pt modelId="{9296AC86-B2E4-4588-A436-336749253E84}" type="parTrans" cxnId="{F3DD939E-C3F6-46EA-B686-59C532EA0CA0}">
      <dgm:prSet/>
      <dgm:spPr/>
      <dgm:t>
        <a:bodyPr/>
        <a:lstStyle/>
        <a:p>
          <a:endParaRPr lang="tr-TR">
            <a:solidFill>
              <a:schemeClr val="bg2"/>
            </a:solidFill>
          </a:endParaRPr>
        </a:p>
      </dgm:t>
    </dgm:pt>
    <dgm:pt modelId="{90B636B7-3FCF-420F-869D-424F32A47929}" type="sibTrans" cxnId="{F3DD939E-C3F6-46EA-B686-59C532EA0CA0}">
      <dgm:prSet/>
      <dgm:spPr/>
      <dgm:t>
        <a:bodyPr/>
        <a:lstStyle/>
        <a:p>
          <a:endParaRPr lang="tr-TR">
            <a:solidFill>
              <a:schemeClr val="bg2"/>
            </a:solidFill>
          </a:endParaRPr>
        </a:p>
      </dgm:t>
    </dgm:pt>
    <dgm:pt modelId="{C1A6AA3C-3641-42C7-B61A-E3EBB36CEB80}">
      <dgm:prSet phldrT="[Metin]"/>
      <dgm:spPr/>
      <dgm:t>
        <a:bodyPr/>
        <a:lstStyle/>
        <a:p>
          <a:r>
            <a:rPr lang="tr-TR" i="0" dirty="0" smtClean="0">
              <a:solidFill>
                <a:schemeClr val="bg2"/>
              </a:solidFill>
            </a:rPr>
            <a:t>Olumlu Tutum ve Davranışların Geliştirilmesi</a:t>
          </a:r>
          <a:endParaRPr lang="tr-TR" i="0" dirty="0">
            <a:solidFill>
              <a:schemeClr val="bg2"/>
            </a:solidFill>
          </a:endParaRPr>
        </a:p>
      </dgm:t>
    </dgm:pt>
    <dgm:pt modelId="{957B6035-F52C-4F49-B41F-CB778B955DB4}" type="parTrans" cxnId="{D1FC819C-8244-4B18-9F13-CAC1DFAA618F}">
      <dgm:prSet/>
      <dgm:spPr/>
      <dgm:t>
        <a:bodyPr/>
        <a:lstStyle/>
        <a:p>
          <a:endParaRPr lang="tr-TR"/>
        </a:p>
      </dgm:t>
    </dgm:pt>
    <dgm:pt modelId="{93A7D220-0689-4A06-9540-EEB0E8170D5B}" type="sibTrans" cxnId="{D1FC819C-8244-4B18-9F13-CAC1DFAA618F}">
      <dgm:prSet/>
      <dgm:spPr/>
      <dgm:t>
        <a:bodyPr/>
        <a:lstStyle/>
        <a:p>
          <a:endParaRPr lang="tr-TR"/>
        </a:p>
      </dgm:t>
    </dgm:pt>
    <dgm:pt modelId="{D89A1A1D-5C63-472B-AB36-A9D7FC8B1F88}" type="pres">
      <dgm:prSet presAssocID="{1977D2F4-143F-4DA7-BA28-127F72A2A76F}" presName="diagram" presStyleCnt="0">
        <dgm:presLayoutVars>
          <dgm:dir/>
          <dgm:resizeHandles val="exact"/>
        </dgm:presLayoutVars>
      </dgm:prSet>
      <dgm:spPr/>
      <dgm:t>
        <a:bodyPr/>
        <a:lstStyle/>
        <a:p>
          <a:endParaRPr lang="tr-TR"/>
        </a:p>
      </dgm:t>
    </dgm:pt>
    <dgm:pt modelId="{C8EEAA91-2E48-4BC9-A8E7-CB83F8BC3F9F}" type="pres">
      <dgm:prSet presAssocID="{FEBDBA2E-61E4-4CE4-B246-F7371D433358}" presName="node" presStyleLbl="node1" presStyleIdx="0" presStyleCnt="5">
        <dgm:presLayoutVars>
          <dgm:bulletEnabled val="1"/>
        </dgm:presLayoutVars>
      </dgm:prSet>
      <dgm:spPr/>
      <dgm:t>
        <a:bodyPr/>
        <a:lstStyle/>
        <a:p>
          <a:endParaRPr lang="tr-TR"/>
        </a:p>
      </dgm:t>
    </dgm:pt>
    <dgm:pt modelId="{8CFD4599-763F-4D86-B783-EAA585353264}" type="pres">
      <dgm:prSet presAssocID="{FDF2D7C6-BC00-434D-BACD-E8FDA8EEE61B}" presName="sibTrans" presStyleCnt="0"/>
      <dgm:spPr/>
    </dgm:pt>
    <dgm:pt modelId="{BE7B9994-6AB0-42E4-8A40-832165CAAE20}" type="pres">
      <dgm:prSet presAssocID="{35C6F44A-8E43-4F95-8A22-46DCDEDE5272}" presName="node" presStyleLbl="node1" presStyleIdx="1" presStyleCnt="5">
        <dgm:presLayoutVars>
          <dgm:bulletEnabled val="1"/>
        </dgm:presLayoutVars>
      </dgm:prSet>
      <dgm:spPr/>
      <dgm:t>
        <a:bodyPr/>
        <a:lstStyle/>
        <a:p>
          <a:endParaRPr lang="tr-TR"/>
        </a:p>
      </dgm:t>
    </dgm:pt>
    <dgm:pt modelId="{FAE8DFEC-1A48-4599-B4C9-4ECF3606CB11}" type="pres">
      <dgm:prSet presAssocID="{BE00A072-EE5B-41A3-A6EA-A4E350FA91F5}" presName="sibTrans" presStyleCnt="0"/>
      <dgm:spPr/>
    </dgm:pt>
    <dgm:pt modelId="{9DE06C7C-A271-404B-B791-05A0C75D6D27}" type="pres">
      <dgm:prSet presAssocID="{E141A9FA-BE06-41DC-877F-1D12BDF44D2D}" presName="node" presStyleLbl="node1" presStyleIdx="2" presStyleCnt="5">
        <dgm:presLayoutVars>
          <dgm:bulletEnabled val="1"/>
        </dgm:presLayoutVars>
      </dgm:prSet>
      <dgm:spPr/>
      <dgm:t>
        <a:bodyPr/>
        <a:lstStyle/>
        <a:p>
          <a:endParaRPr lang="tr-TR"/>
        </a:p>
      </dgm:t>
    </dgm:pt>
    <dgm:pt modelId="{ED7B96E7-373E-4E99-814A-8476316FB318}" type="pres">
      <dgm:prSet presAssocID="{3F06483D-53C5-4B4E-B11B-72BACDBD6339}" presName="sibTrans" presStyleCnt="0"/>
      <dgm:spPr/>
    </dgm:pt>
    <dgm:pt modelId="{8728E709-14C1-4738-B559-8B21936E218D}" type="pres">
      <dgm:prSet presAssocID="{3069C89B-C25B-47E7-B05C-AE2C603C84B6}" presName="node" presStyleLbl="node1" presStyleIdx="3" presStyleCnt="5">
        <dgm:presLayoutVars>
          <dgm:bulletEnabled val="1"/>
        </dgm:presLayoutVars>
      </dgm:prSet>
      <dgm:spPr/>
      <dgm:t>
        <a:bodyPr/>
        <a:lstStyle/>
        <a:p>
          <a:endParaRPr lang="tr-TR"/>
        </a:p>
      </dgm:t>
    </dgm:pt>
    <dgm:pt modelId="{E01BAFA5-AA68-46A9-8DBB-9A0D807F1134}" type="pres">
      <dgm:prSet presAssocID="{90B636B7-3FCF-420F-869D-424F32A47929}" presName="sibTrans" presStyleCnt="0"/>
      <dgm:spPr/>
    </dgm:pt>
    <dgm:pt modelId="{B531CF16-F2B4-4132-A0E4-7360A165AC16}" type="pres">
      <dgm:prSet presAssocID="{C1A6AA3C-3641-42C7-B61A-E3EBB36CEB80}" presName="node" presStyleLbl="node1" presStyleIdx="4" presStyleCnt="5">
        <dgm:presLayoutVars>
          <dgm:bulletEnabled val="1"/>
        </dgm:presLayoutVars>
      </dgm:prSet>
      <dgm:spPr/>
      <dgm:t>
        <a:bodyPr/>
        <a:lstStyle/>
        <a:p>
          <a:endParaRPr lang="tr-TR"/>
        </a:p>
      </dgm:t>
    </dgm:pt>
  </dgm:ptLst>
  <dgm:cxnLst>
    <dgm:cxn modelId="{F3DD939E-C3F6-46EA-B686-59C532EA0CA0}" srcId="{1977D2F4-143F-4DA7-BA28-127F72A2A76F}" destId="{3069C89B-C25B-47E7-B05C-AE2C603C84B6}" srcOrd="3" destOrd="0" parTransId="{9296AC86-B2E4-4588-A436-336749253E84}" sibTransId="{90B636B7-3FCF-420F-869D-424F32A47929}"/>
    <dgm:cxn modelId="{D1FC819C-8244-4B18-9F13-CAC1DFAA618F}" srcId="{1977D2F4-143F-4DA7-BA28-127F72A2A76F}" destId="{C1A6AA3C-3641-42C7-B61A-E3EBB36CEB80}" srcOrd="4" destOrd="0" parTransId="{957B6035-F52C-4F49-B41F-CB778B955DB4}" sibTransId="{93A7D220-0689-4A06-9540-EEB0E8170D5B}"/>
    <dgm:cxn modelId="{8A62A8F1-8D57-4D94-A150-ECC7803182E2}" srcId="{1977D2F4-143F-4DA7-BA28-127F72A2A76F}" destId="{35C6F44A-8E43-4F95-8A22-46DCDEDE5272}" srcOrd="1" destOrd="0" parTransId="{5F50BED2-67F7-4E3A-820C-CA1FBF14C9C0}" sibTransId="{BE00A072-EE5B-41A3-A6EA-A4E350FA91F5}"/>
    <dgm:cxn modelId="{12018851-F0B7-4472-8019-38C8AAF87DCC}" type="presOf" srcId="{1977D2F4-143F-4DA7-BA28-127F72A2A76F}" destId="{D89A1A1D-5C63-472B-AB36-A9D7FC8B1F88}" srcOrd="0" destOrd="0" presId="urn:microsoft.com/office/officeart/2005/8/layout/default#1"/>
    <dgm:cxn modelId="{BDEEC062-7EE7-4110-B27C-FCAF1F4AE6E9}" type="presOf" srcId="{E141A9FA-BE06-41DC-877F-1D12BDF44D2D}" destId="{9DE06C7C-A271-404B-B791-05A0C75D6D27}" srcOrd="0" destOrd="0" presId="urn:microsoft.com/office/officeart/2005/8/layout/default#1"/>
    <dgm:cxn modelId="{257C9AFE-6B14-4361-8636-684541C5B30A}" type="presOf" srcId="{FEBDBA2E-61E4-4CE4-B246-F7371D433358}" destId="{C8EEAA91-2E48-4BC9-A8E7-CB83F8BC3F9F}" srcOrd="0" destOrd="0" presId="urn:microsoft.com/office/officeart/2005/8/layout/default#1"/>
    <dgm:cxn modelId="{4CD7A103-4753-45F1-9F72-ED67D5E747FD}" type="presOf" srcId="{C1A6AA3C-3641-42C7-B61A-E3EBB36CEB80}" destId="{B531CF16-F2B4-4132-A0E4-7360A165AC16}" srcOrd="0" destOrd="0" presId="urn:microsoft.com/office/officeart/2005/8/layout/default#1"/>
    <dgm:cxn modelId="{AED98FB8-A312-41DE-98FB-DB4CD3B62A1B}" srcId="{1977D2F4-143F-4DA7-BA28-127F72A2A76F}" destId="{E141A9FA-BE06-41DC-877F-1D12BDF44D2D}" srcOrd="2" destOrd="0" parTransId="{DCBDE916-1957-42E1-9E19-636C56F0F5F7}" sibTransId="{3F06483D-53C5-4B4E-B11B-72BACDBD6339}"/>
    <dgm:cxn modelId="{37700015-DCCE-4D9E-A0E0-FA6B1BE50C43}" srcId="{1977D2F4-143F-4DA7-BA28-127F72A2A76F}" destId="{FEBDBA2E-61E4-4CE4-B246-F7371D433358}" srcOrd="0" destOrd="0" parTransId="{22D4CA13-A9E3-42E3-AD0F-4356DD432D2C}" sibTransId="{FDF2D7C6-BC00-434D-BACD-E8FDA8EEE61B}"/>
    <dgm:cxn modelId="{56541177-CAFE-4B85-95A1-784EF38E50AC}" type="presOf" srcId="{3069C89B-C25B-47E7-B05C-AE2C603C84B6}" destId="{8728E709-14C1-4738-B559-8B21936E218D}" srcOrd="0" destOrd="0" presId="urn:microsoft.com/office/officeart/2005/8/layout/default#1"/>
    <dgm:cxn modelId="{432EAE36-0961-4F4B-8E47-43FD461F3C4A}" type="presOf" srcId="{35C6F44A-8E43-4F95-8A22-46DCDEDE5272}" destId="{BE7B9994-6AB0-42E4-8A40-832165CAAE20}" srcOrd="0" destOrd="0" presId="urn:microsoft.com/office/officeart/2005/8/layout/default#1"/>
    <dgm:cxn modelId="{EE56A0D7-A647-4E32-B78B-725E0B1069D0}" type="presParOf" srcId="{D89A1A1D-5C63-472B-AB36-A9D7FC8B1F88}" destId="{C8EEAA91-2E48-4BC9-A8E7-CB83F8BC3F9F}" srcOrd="0" destOrd="0" presId="urn:microsoft.com/office/officeart/2005/8/layout/default#1"/>
    <dgm:cxn modelId="{72D7C754-E036-4034-9079-1E98D788AE0E}" type="presParOf" srcId="{D89A1A1D-5C63-472B-AB36-A9D7FC8B1F88}" destId="{8CFD4599-763F-4D86-B783-EAA585353264}" srcOrd="1" destOrd="0" presId="urn:microsoft.com/office/officeart/2005/8/layout/default#1"/>
    <dgm:cxn modelId="{2CCE1632-2379-4678-93FB-F2F65A04995B}" type="presParOf" srcId="{D89A1A1D-5C63-472B-AB36-A9D7FC8B1F88}" destId="{BE7B9994-6AB0-42E4-8A40-832165CAAE20}" srcOrd="2" destOrd="0" presId="urn:microsoft.com/office/officeart/2005/8/layout/default#1"/>
    <dgm:cxn modelId="{AEECC153-4C98-4272-8D44-A186A6BD0AC9}" type="presParOf" srcId="{D89A1A1D-5C63-472B-AB36-A9D7FC8B1F88}" destId="{FAE8DFEC-1A48-4599-B4C9-4ECF3606CB11}" srcOrd="3" destOrd="0" presId="urn:microsoft.com/office/officeart/2005/8/layout/default#1"/>
    <dgm:cxn modelId="{366838C7-7A73-4E25-B300-AE631B40E118}" type="presParOf" srcId="{D89A1A1D-5C63-472B-AB36-A9D7FC8B1F88}" destId="{9DE06C7C-A271-404B-B791-05A0C75D6D27}" srcOrd="4" destOrd="0" presId="urn:microsoft.com/office/officeart/2005/8/layout/default#1"/>
    <dgm:cxn modelId="{6FAA87D7-D942-4659-9AA8-EA7CC6457D61}" type="presParOf" srcId="{D89A1A1D-5C63-472B-AB36-A9D7FC8B1F88}" destId="{ED7B96E7-373E-4E99-814A-8476316FB318}" srcOrd="5" destOrd="0" presId="urn:microsoft.com/office/officeart/2005/8/layout/default#1"/>
    <dgm:cxn modelId="{38384D3C-D724-4A54-9A8F-24FBC548F6B3}" type="presParOf" srcId="{D89A1A1D-5C63-472B-AB36-A9D7FC8B1F88}" destId="{8728E709-14C1-4738-B559-8B21936E218D}" srcOrd="6" destOrd="0" presId="urn:microsoft.com/office/officeart/2005/8/layout/default#1"/>
    <dgm:cxn modelId="{00305D75-C6C9-49B9-84C7-2C776B857A15}" type="presParOf" srcId="{D89A1A1D-5C63-472B-AB36-A9D7FC8B1F88}" destId="{E01BAFA5-AA68-46A9-8DBB-9A0D807F1134}" srcOrd="7" destOrd="0" presId="urn:microsoft.com/office/officeart/2005/8/layout/default#1"/>
    <dgm:cxn modelId="{F9BB2DC0-4501-4E1A-8917-C5172C95A714}" type="presParOf" srcId="{D89A1A1D-5C63-472B-AB36-A9D7FC8B1F88}" destId="{B531CF16-F2B4-4132-A0E4-7360A165AC16}"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0D47DF-E2CB-4B15-80E6-110D3B8C7E34}" type="doc">
      <dgm:prSet loTypeId="urn:microsoft.com/office/officeart/2005/8/layout/radial3" loCatId="cycle" qsTypeId="urn:microsoft.com/office/officeart/2005/8/quickstyle/simple2" qsCatId="simple" csTypeId="urn:microsoft.com/office/officeart/2005/8/colors/accent0_1" csCatId="mainScheme" phldr="1"/>
      <dgm:spPr/>
      <dgm:t>
        <a:bodyPr/>
        <a:lstStyle/>
        <a:p>
          <a:endParaRPr lang="tr-TR"/>
        </a:p>
      </dgm:t>
    </dgm:pt>
    <dgm:pt modelId="{B5B192F9-4085-41DC-A3A1-CA00822E6159}">
      <dgm:prSet phldrT="[Metin]" custT="1">
        <dgm:style>
          <a:lnRef idx="1">
            <a:schemeClr val="accent3"/>
          </a:lnRef>
          <a:fillRef idx="3">
            <a:schemeClr val="accent3"/>
          </a:fillRef>
          <a:effectRef idx="2">
            <a:schemeClr val="accent3"/>
          </a:effectRef>
          <a:fontRef idx="minor">
            <a:schemeClr val="lt1"/>
          </a:fontRef>
        </dgm:style>
      </dgm:prSet>
      <dgm:spPr/>
      <dgm:t>
        <a:bodyPr/>
        <a:lstStyle/>
        <a:p>
          <a:r>
            <a:rPr lang="tr-TR" sz="2400" b="1" dirty="0" smtClean="0">
              <a:solidFill>
                <a:srgbClr val="C00000"/>
              </a:solidFill>
            </a:rPr>
            <a:t>Değerlendirici Nitelikleri</a:t>
          </a:r>
          <a:endParaRPr lang="tr-TR" sz="2400" b="1" dirty="0">
            <a:solidFill>
              <a:srgbClr val="C00000"/>
            </a:solidFill>
          </a:endParaRPr>
        </a:p>
      </dgm:t>
    </dgm:pt>
    <dgm:pt modelId="{28CE7F85-44F1-4F97-8B47-8FF08FF2C34E}" type="parTrans" cxnId="{970F615A-8424-4B11-A37B-CAD79C9654D7}">
      <dgm:prSet/>
      <dgm:spPr/>
      <dgm:t>
        <a:bodyPr/>
        <a:lstStyle/>
        <a:p>
          <a:endParaRPr lang="tr-TR" sz="2000">
            <a:solidFill>
              <a:schemeClr val="bg2"/>
            </a:solidFill>
          </a:endParaRPr>
        </a:p>
      </dgm:t>
    </dgm:pt>
    <dgm:pt modelId="{0426365A-1555-429E-897B-14D41D2F7208}" type="sibTrans" cxnId="{970F615A-8424-4B11-A37B-CAD79C9654D7}">
      <dgm:prSet/>
      <dgm:spPr/>
      <dgm:t>
        <a:bodyPr/>
        <a:lstStyle/>
        <a:p>
          <a:endParaRPr lang="tr-TR" sz="2000">
            <a:solidFill>
              <a:schemeClr val="bg2"/>
            </a:solidFill>
          </a:endParaRPr>
        </a:p>
      </dgm:t>
    </dgm:pt>
    <dgm:pt modelId="{BC541B08-FCAB-4F15-B97A-C29592058C74}">
      <dgm:prSet phldrT="[Metin]" custT="1"/>
      <dgm:spPr/>
      <dgm:t>
        <a:bodyPr/>
        <a:lstStyle/>
        <a:p>
          <a:r>
            <a:rPr lang="tr-TR" sz="2000" smtClean="0">
              <a:solidFill>
                <a:schemeClr val="bg2"/>
              </a:solidFill>
            </a:rPr>
            <a:t>Lisanüstü eğitim</a:t>
          </a:r>
          <a:endParaRPr lang="tr-TR" sz="2000" dirty="0">
            <a:solidFill>
              <a:schemeClr val="bg2"/>
            </a:solidFill>
          </a:endParaRPr>
        </a:p>
      </dgm:t>
    </dgm:pt>
    <dgm:pt modelId="{72F858EC-E9CC-4074-85F1-3AEBBE31C86D}" type="parTrans" cxnId="{0A8C0109-9596-42D4-8382-4C681BA0830E}">
      <dgm:prSet custT="1"/>
      <dgm:spPr/>
      <dgm:t>
        <a:bodyPr/>
        <a:lstStyle/>
        <a:p>
          <a:endParaRPr lang="tr-TR" sz="2000">
            <a:solidFill>
              <a:schemeClr val="bg2"/>
            </a:solidFill>
          </a:endParaRPr>
        </a:p>
      </dgm:t>
    </dgm:pt>
    <dgm:pt modelId="{26A2658E-9C2A-40C5-9344-D0F673F923EF}" type="sibTrans" cxnId="{0A8C0109-9596-42D4-8382-4C681BA0830E}">
      <dgm:prSet/>
      <dgm:spPr/>
      <dgm:t>
        <a:bodyPr/>
        <a:lstStyle/>
        <a:p>
          <a:endParaRPr lang="tr-TR" sz="2000">
            <a:solidFill>
              <a:schemeClr val="bg2"/>
            </a:solidFill>
          </a:endParaRPr>
        </a:p>
      </dgm:t>
    </dgm:pt>
    <dgm:pt modelId="{E8E0E323-D99E-448F-BF97-D5E8C61167B2}">
      <dgm:prSet phldrT="[Metin]" custT="1"/>
      <dgm:spPr/>
      <dgm:t>
        <a:bodyPr/>
        <a:lstStyle/>
        <a:p>
          <a:r>
            <a:rPr lang="tr-TR" sz="2000" smtClean="0">
              <a:solidFill>
                <a:schemeClr val="bg2"/>
              </a:solidFill>
            </a:rPr>
            <a:t>Yabancı dil bilgisi</a:t>
          </a:r>
          <a:endParaRPr lang="tr-TR" sz="2000" dirty="0">
            <a:solidFill>
              <a:schemeClr val="bg2"/>
            </a:solidFill>
          </a:endParaRPr>
        </a:p>
      </dgm:t>
    </dgm:pt>
    <dgm:pt modelId="{B8E371FA-D2BD-47DF-84AB-A22876858630}" type="parTrans" cxnId="{BBDAFFB0-77C3-488F-834C-6DBA17218DAE}">
      <dgm:prSet custT="1"/>
      <dgm:spPr/>
      <dgm:t>
        <a:bodyPr/>
        <a:lstStyle/>
        <a:p>
          <a:endParaRPr lang="tr-TR" sz="2000">
            <a:solidFill>
              <a:schemeClr val="bg2"/>
            </a:solidFill>
          </a:endParaRPr>
        </a:p>
      </dgm:t>
    </dgm:pt>
    <dgm:pt modelId="{F529DA6E-5CDB-4409-8B98-1304B87C589F}" type="sibTrans" cxnId="{BBDAFFB0-77C3-488F-834C-6DBA17218DAE}">
      <dgm:prSet/>
      <dgm:spPr/>
      <dgm:t>
        <a:bodyPr/>
        <a:lstStyle/>
        <a:p>
          <a:endParaRPr lang="tr-TR" sz="2000">
            <a:solidFill>
              <a:schemeClr val="bg2"/>
            </a:solidFill>
          </a:endParaRPr>
        </a:p>
      </dgm:t>
    </dgm:pt>
    <dgm:pt modelId="{43FB7255-7734-47DF-9E3B-402CDD1B482C}">
      <dgm:prSet phldrT="[Metin]" custT="1"/>
      <dgm:spPr/>
      <dgm:t>
        <a:bodyPr/>
        <a:lstStyle/>
        <a:p>
          <a:r>
            <a:rPr lang="tr-TR" sz="2000" smtClean="0">
              <a:solidFill>
                <a:schemeClr val="bg2"/>
              </a:solidFill>
            </a:rPr>
            <a:t>İş deneyimi</a:t>
          </a:r>
          <a:endParaRPr lang="tr-TR" sz="2000" dirty="0">
            <a:solidFill>
              <a:schemeClr val="bg2"/>
            </a:solidFill>
          </a:endParaRPr>
        </a:p>
      </dgm:t>
    </dgm:pt>
    <dgm:pt modelId="{568A9074-FBD6-496C-965D-00BEC19AED92}" type="parTrans" cxnId="{57E03599-C6FC-48CF-8A9E-9B29023A00AE}">
      <dgm:prSet custT="1"/>
      <dgm:spPr/>
      <dgm:t>
        <a:bodyPr/>
        <a:lstStyle/>
        <a:p>
          <a:endParaRPr lang="tr-TR" sz="2000">
            <a:solidFill>
              <a:schemeClr val="bg2"/>
            </a:solidFill>
          </a:endParaRPr>
        </a:p>
      </dgm:t>
    </dgm:pt>
    <dgm:pt modelId="{3B1DAF72-EA84-4E8B-B4EA-60950D4289B2}" type="sibTrans" cxnId="{57E03599-C6FC-48CF-8A9E-9B29023A00AE}">
      <dgm:prSet/>
      <dgm:spPr/>
      <dgm:t>
        <a:bodyPr/>
        <a:lstStyle/>
        <a:p>
          <a:endParaRPr lang="tr-TR" sz="2000">
            <a:solidFill>
              <a:schemeClr val="bg2"/>
            </a:solidFill>
          </a:endParaRPr>
        </a:p>
      </dgm:t>
    </dgm:pt>
    <dgm:pt modelId="{ED7BEB12-160F-4248-84A8-DDC9367D8DC2}">
      <dgm:prSet phldrT="[Metin]" custT="1"/>
      <dgm:spPr/>
      <dgm:t>
        <a:bodyPr/>
        <a:lstStyle/>
        <a:p>
          <a:r>
            <a:rPr lang="tr-TR" sz="2000" smtClean="0">
              <a:solidFill>
                <a:schemeClr val="bg2"/>
              </a:solidFill>
            </a:rPr>
            <a:t>Değerlendiricilik deneyimi</a:t>
          </a:r>
          <a:endParaRPr lang="tr-TR" sz="2000" dirty="0">
            <a:solidFill>
              <a:schemeClr val="bg2"/>
            </a:solidFill>
          </a:endParaRPr>
        </a:p>
      </dgm:t>
    </dgm:pt>
    <dgm:pt modelId="{38754D8C-0739-4E83-9CC4-88877074D6CD}" type="parTrans" cxnId="{5F1E74A9-E92E-47A0-8A24-31C7E561BB13}">
      <dgm:prSet custT="1"/>
      <dgm:spPr/>
      <dgm:t>
        <a:bodyPr/>
        <a:lstStyle/>
        <a:p>
          <a:endParaRPr lang="tr-TR" sz="2000">
            <a:solidFill>
              <a:schemeClr val="bg2"/>
            </a:solidFill>
          </a:endParaRPr>
        </a:p>
      </dgm:t>
    </dgm:pt>
    <dgm:pt modelId="{8040AD3A-F329-4254-8933-1AA2293B0E33}" type="sibTrans" cxnId="{5F1E74A9-E92E-47A0-8A24-31C7E561BB13}">
      <dgm:prSet/>
      <dgm:spPr/>
      <dgm:t>
        <a:bodyPr/>
        <a:lstStyle/>
        <a:p>
          <a:endParaRPr lang="tr-TR" sz="2000">
            <a:solidFill>
              <a:schemeClr val="bg2"/>
            </a:solidFill>
          </a:endParaRPr>
        </a:p>
      </dgm:t>
    </dgm:pt>
    <dgm:pt modelId="{07AC5633-73CE-4035-81B9-F1ACCA115FF4}">
      <dgm:prSet custT="1"/>
      <dgm:spPr/>
      <dgm:t>
        <a:bodyPr/>
        <a:lstStyle/>
        <a:p>
          <a:r>
            <a:rPr lang="tr-TR" sz="2000" smtClean="0">
              <a:solidFill>
                <a:schemeClr val="bg2"/>
              </a:solidFill>
            </a:rPr>
            <a:t>İlave alınan eğitimler</a:t>
          </a:r>
          <a:endParaRPr lang="tr-TR" sz="2000" dirty="0">
            <a:solidFill>
              <a:schemeClr val="bg2"/>
            </a:solidFill>
          </a:endParaRPr>
        </a:p>
      </dgm:t>
    </dgm:pt>
    <dgm:pt modelId="{C2390096-46B8-4A8A-AC9E-966842ED3991}" type="parTrans" cxnId="{139A78C5-7648-4512-BAC7-53AB61185301}">
      <dgm:prSet custT="1"/>
      <dgm:spPr/>
      <dgm:t>
        <a:bodyPr/>
        <a:lstStyle/>
        <a:p>
          <a:endParaRPr lang="tr-TR" sz="2000">
            <a:solidFill>
              <a:schemeClr val="bg2"/>
            </a:solidFill>
          </a:endParaRPr>
        </a:p>
      </dgm:t>
    </dgm:pt>
    <dgm:pt modelId="{A4936771-D144-4C73-A797-A6EAE607BAFB}" type="sibTrans" cxnId="{139A78C5-7648-4512-BAC7-53AB61185301}">
      <dgm:prSet/>
      <dgm:spPr/>
      <dgm:t>
        <a:bodyPr/>
        <a:lstStyle/>
        <a:p>
          <a:endParaRPr lang="tr-TR" sz="2000">
            <a:solidFill>
              <a:schemeClr val="bg2"/>
            </a:solidFill>
          </a:endParaRPr>
        </a:p>
      </dgm:t>
    </dgm:pt>
    <dgm:pt modelId="{1218F257-D237-4B41-9210-AEFCF9D0EFDA}">
      <dgm:prSet custT="1"/>
      <dgm:spPr/>
      <dgm:t>
        <a:bodyPr/>
        <a:lstStyle/>
        <a:p>
          <a:r>
            <a:rPr lang="tr-TR" sz="2000" smtClean="0">
              <a:solidFill>
                <a:schemeClr val="bg2"/>
              </a:solidFill>
            </a:rPr>
            <a:t>Verilen eğitimler</a:t>
          </a:r>
          <a:endParaRPr lang="tr-TR" sz="2000" dirty="0">
            <a:solidFill>
              <a:schemeClr val="bg2"/>
            </a:solidFill>
          </a:endParaRPr>
        </a:p>
      </dgm:t>
    </dgm:pt>
    <dgm:pt modelId="{BCBF354F-9BC6-4431-A4A0-8C97C967A51E}" type="parTrans" cxnId="{163EEE4D-30A2-4C4C-8F10-9C25CBA9D2EE}">
      <dgm:prSet custT="1"/>
      <dgm:spPr/>
      <dgm:t>
        <a:bodyPr/>
        <a:lstStyle/>
        <a:p>
          <a:endParaRPr lang="tr-TR" sz="2000">
            <a:solidFill>
              <a:schemeClr val="bg2"/>
            </a:solidFill>
          </a:endParaRPr>
        </a:p>
      </dgm:t>
    </dgm:pt>
    <dgm:pt modelId="{7AFA2856-4BE0-4C93-8970-C079346CAC49}" type="sibTrans" cxnId="{163EEE4D-30A2-4C4C-8F10-9C25CBA9D2EE}">
      <dgm:prSet/>
      <dgm:spPr/>
      <dgm:t>
        <a:bodyPr/>
        <a:lstStyle/>
        <a:p>
          <a:endParaRPr lang="tr-TR" sz="2000">
            <a:solidFill>
              <a:schemeClr val="bg2"/>
            </a:solidFill>
          </a:endParaRPr>
        </a:p>
      </dgm:t>
    </dgm:pt>
    <dgm:pt modelId="{45818CA3-A306-4664-BB56-A7085626224B}">
      <dgm:prSet custT="1"/>
      <dgm:spPr/>
      <dgm:t>
        <a:bodyPr/>
        <a:lstStyle/>
        <a:p>
          <a:r>
            <a:rPr lang="tr-TR" sz="2000" smtClean="0">
              <a:solidFill>
                <a:schemeClr val="bg2"/>
              </a:solidFill>
            </a:rPr>
            <a:t>Proje görevleri</a:t>
          </a:r>
          <a:endParaRPr lang="tr-TR" sz="2000" dirty="0">
            <a:solidFill>
              <a:schemeClr val="bg2"/>
            </a:solidFill>
          </a:endParaRPr>
        </a:p>
      </dgm:t>
    </dgm:pt>
    <dgm:pt modelId="{16269515-EED6-4BE6-9A1D-A266EF0C94D8}" type="parTrans" cxnId="{465D0B05-2079-4624-BCE9-C174D5BBDD64}">
      <dgm:prSet custT="1"/>
      <dgm:spPr/>
      <dgm:t>
        <a:bodyPr/>
        <a:lstStyle/>
        <a:p>
          <a:endParaRPr lang="tr-TR" sz="2000">
            <a:solidFill>
              <a:schemeClr val="bg2"/>
            </a:solidFill>
          </a:endParaRPr>
        </a:p>
      </dgm:t>
    </dgm:pt>
    <dgm:pt modelId="{ACB851FC-03DC-4B57-97C4-9F70F8D4FA03}" type="sibTrans" cxnId="{465D0B05-2079-4624-BCE9-C174D5BBDD64}">
      <dgm:prSet/>
      <dgm:spPr/>
      <dgm:t>
        <a:bodyPr/>
        <a:lstStyle/>
        <a:p>
          <a:endParaRPr lang="tr-TR" sz="2000">
            <a:solidFill>
              <a:schemeClr val="bg2"/>
            </a:solidFill>
          </a:endParaRPr>
        </a:p>
      </dgm:t>
    </dgm:pt>
    <dgm:pt modelId="{96E642BA-9967-4B99-8E8E-FCA5B16FC847}">
      <dgm:prSet custT="1"/>
      <dgm:spPr/>
      <dgm:t>
        <a:bodyPr/>
        <a:lstStyle/>
        <a:p>
          <a:r>
            <a:rPr lang="tr-TR" sz="2000" smtClean="0">
              <a:solidFill>
                <a:schemeClr val="bg2"/>
              </a:solidFill>
            </a:rPr>
            <a:t>Başarı belgeleri</a:t>
          </a:r>
          <a:endParaRPr lang="tr-TR" sz="2000" dirty="0">
            <a:solidFill>
              <a:schemeClr val="bg2"/>
            </a:solidFill>
          </a:endParaRPr>
        </a:p>
      </dgm:t>
    </dgm:pt>
    <dgm:pt modelId="{A71D4ED5-553F-4C68-89AC-C8EB14946160}" type="parTrans" cxnId="{2FC722F8-D5FC-4445-B58F-8A54D5983F9E}">
      <dgm:prSet custT="1"/>
      <dgm:spPr/>
      <dgm:t>
        <a:bodyPr/>
        <a:lstStyle/>
        <a:p>
          <a:endParaRPr lang="tr-TR" sz="2000">
            <a:solidFill>
              <a:schemeClr val="bg2"/>
            </a:solidFill>
          </a:endParaRPr>
        </a:p>
      </dgm:t>
    </dgm:pt>
    <dgm:pt modelId="{8E514B3A-0C7A-438B-A97D-27D344DF936F}" type="sibTrans" cxnId="{2FC722F8-D5FC-4445-B58F-8A54D5983F9E}">
      <dgm:prSet/>
      <dgm:spPr/>
      <dgm:t>
        <a:bodyPr/>
        <a:lstStyle/>
        <a:p>
          <a:endParaRPr lang="tr-TR" sz="2000">
            <a:solidFill>
              <a:schemeClr val="bg2"/>
            </a:solidFill>
          </a:endParaRPr>
        </a:p>
      </dgm:t>
    </dgm:pt>
    <dgm:pt modelId="{E73BA570-5A0A-4043-9DCC-FAF6B6DECCBA}">
      <dgm:prSet custT="1"/>
      <dgm:spPr/>
      <dgm:t>
        <a:bodyPr/>
        <a:lstStyle/>
        <a:p>
          <a:r>
            <a:rPr lang="tr-TR" sz="2000" dirty="0" smtClean="0">
              <a:solidFill>
                <a:schemeClr val="bg2"/>
              </a:solidFill>
            </a:rPr>
            <a:t>Diğer hususlar</a:t>
          </a:r>
          <a:endParaRPr lang="tr-TR" sz="2000" dirty="0">
            <a:solidFill>
              <a:schemeClr val="bg2"/>
            </a:solidFill>
          </a:endParaRPr>
        </a:p>
      </dgm:t>
    </dgm:pt>
    <dgm:pt modelId="{DF9364C6-872F-4557-9DE9-CD06A722D3D6}" type="parTrans" cxnId="{6C7EC3D9-BB36-4E18-812E-2118D1C636C0}">
      <dgm:prSet custT="1"/>
      <dgm:spPr/>
      <dgm:t>
        <a:bodyPr/>
        <a:lstStyle/>
        <a:p>
          <a:endParaRPr lang="tr-TR" sz="2000">
            <a:solidFill>
              <a:schemeClr val="bg2"/>
            </a:solidFill>
          </a:endParaRPr>
        </a:p>
      </dgm:t>
    </dgm:pt>
    <dgm:pt modelId="{2987B51E-8D18-48B6-AD02-2D355955B226}" type="sibTrans" cxnId="{6C7EC3D9-BB36-4E18-812E-2118D1C636C0}">
      <dgm:prSet/>
      <dgm:spPr/>
      <dgm:t>
        <a:bodyPr/>
        <a:lstStyle/>
        <a:p>
          <a:endParaRPr lang="tr-TR" sz="2000">
            <a:solidFill>
              <a:schemeClr val="bg2"/>
            </a:solidFill>
          </a:endParaRPr>
        </a:p>
      </dgm:t>
    </dgm:pt>
    <dgm:pt modelId="{E1C91A42-981F-4115-B8EF-D1B855BF29A8}" type="pres">
      <dgm:prSet presAssocID="{470D47DF-E2CB-4B15-80E6-110D3B8C7E34}" presName="composite" presStyleCnt="0">
        <dgm:presLayoutVars>
          <dgm:chMax val="1"/>
          <dgm:dir/>
          <dgm:resizeHandles val="exact"/>
        </dgm:presLayoutVars>
      </dgm:prSet>
      <dgm:spPr/>
      <dgm:t>
        <a:bodyPr/>
        <a:lstStyle/>
        <a:p>
          <a:endParaRPr lang="tr-TR"/>
        </a:p>
      </dgm:t>
    </dgm:pt>
    <dgm:pt modelId="{27209090-7348-4394-9FDD-B657AB0C56AD}" type="pres">
      <dgm:prSet presAssocID="{470D47DF-E2CB-4B15-80E6-110D3B8C7E34}" presName="radial" presStyleCnt="0">
        <dgm:presLayoutVars>
          <dgm:animLvl val="ctr"/>
        </dgm:presLayoutVars>
      </dgm:prSet>
      <dgm:spPr/>
    </dgm:pt>
    <dgm:pt modelId="{EA7815BB-2606-4B2F-BB01-676A7F2D733D}" type="pres">
      <dgm:prSet presAssocID="{B5B192F9-4085-41DC-A3A1-CA00822E6159}" presName="centerShape" presStyleLbl="vennNode1" presStyleIdx="0" presStyleCnt="10"/>
      <dgm:spPr/>
      <dgm:t>
        <a:bodyPr/>
        <a:lstStyle/>
        <a:p>
          <a:endParaRPr lang="tr-TR"/>
        </a:p>
      </dgm:t>
    </dgm:pt>
    <dgm:pt modelId="{BD829F28-029C-4B45-B8B6-F64040AC0983}" type="pres">
      <dgm:prSet presAssocID="{BC541B08-FCAB-4F15-B97A-C29592058C74}" presName="node" presStyleLbl="vennNode1" presStyleIdx="1" presStyleCnt="10">
        <dgm:presLayoutVars>
          <dgm:bulletEnabled val="1"/>
        </dgm:presLayoutVars>
      </dgm:prSet>
      <dgm:spPr/>
      <dgm:t>
        <a:bodyPr/>
        <a:lstStyle/>
        <a:p>
          <a:endParaRPr lang="tr-TR"/>
        </a:p>
      </dgm:t>
    </dgm:pt>
    <dgm:pt modelId="{970264CA-AAB6-40A2-8430-42DC4C8BC626}" type="pres">
      <dgm:prSet presAssocID="{E8E0E323-D99E-448F-BF97-D5E8C61167B2}" presName="node" presStyleLbl="vennNode1" presStyleIdx="2" presStyleCnt="10">
        <dgm:presLayoutVars>
          <dgm:bulletEnabled val="1"/>
        </dgm:presLayoutVars>
      </dgm:prSet>
      <dgm:spPr/>
      <dgm:t>
        <a:bodyPr/>
        <a:lstStyle/>
        <a:p>
          <a:endParaRPr lang="tr-TR"/>
        </a:p>
      </dgm:t>
    </dgm:pt>
    <dgm:pt modelId="{C7BC7C2E-242F-4A8D-835E-086925B24B29}" type="pres">
      <dgm:prSet presAssocID="{43FB7255-7734-47DF-9E3B-402CDD1B482C}" presName="node" presStyleLbl="vennNode1" presStyleIdx="3" presStyleCnt="10">
        <dgm:presLayoutVars>
          <dgm:bulletEnabled val="1"/>
        </dgm:presLayoutVars>
      </dgm:prSet>
      <dgm:spPr/>
      <dgm:t>
        <a:bodyPr/>
        <a:lstStyle/>
        <a:p>
          <a:endParaRPr lang="tr-TR"/>
        </a:p>
      </dgm:t>
    </dgm:pt>
    <dgm:pt modelId="{F6CD4AF2-15E0-412F-9FFA-6831298F3857}" type="pres">
      <dgm:prSet presAssocID="{ED7BEB12-160F-4248-84A8-DDC9367D8DC2}" presName="node" presStyleLbl="vennNode1" presStyleIdx="4" presStyleCnt="10">
        <dgm:presLayoutVars>
          <dgm:bulletEnabled val="1"/>
        </dgm:presLayoutVars>
      </dgm:prSet>
      <dgm:spPr/>
      <dgm:t>
        <a:bodyPr/>
        <a:lstStyle/>
        <a:p>
          <a:endParaRPr lang="tr-TR"/>
        </a:p>
      </dgm:t>
    </dgm:pt>
    <dgm:pt modelId="{0E6D341B-6521-4FB1-9820-F750E64D9A4F}" type="pres">
      <dgm:prSet presAssocID="{07AC5633-73CE-4035-81B9-F1ACCA115FF4}" presName="node" presStyleLbl="vennNode1" presStyleIdx="5" presStyleCnt="10">
        <dgm:presLayoutVars>
          <dgm:bulletEnabled val="1"/>
        </dgm:presLayoutVars>
      </dgm:prSet>
      <dgm:spPr/>
      <dgm:t>
        <a:bodyPr/>
        <a:lstStyle/>
        <a:p>
          <a:endParaRPr lang="tr-TR"/>
        </a:p>
      </dgm:t>
    </dgm:pt>
    <dgm:pt modelId="{B8B65B1A-B9D1-4997-9559-7FE549FA44B7}" type="pres">
      <dgm:prSet presAssocID="{1218F257-D237-4B41-9210-AEFCF9D0EFDA}" presName="node" presStyleLbl="vennNode1" presStyleIdx="6" presStyleCnt="10">
        <dgm:presLayoutVars>
          <dgm:bulletEnabled val="1"/>
        </dgm:presLayoutVars>
      </dgm:prSet>
      <dgm:spPr/>
      <dgm:t>
        <a:bodyPr/>
        <a:lstStyle/>
        <a:p>
          <a:endParaRPr lang="tr-TR"/>
        </a:p>
      </dgm:t>
    </dgm:pt>
    <dgm:pt modelId="{91138C52-FEB1-449E-BD1D-CDBA1B0C3A5F}" type="pres">
      <dgm:prSet presAssocID="{45818CA3-A306-4664-BB56-A7085626224B}" presName="node" presStyleLbl="vennNode1" presStyleIdx="7" presStyleCnt="10">
        <dgm:presLayoutVars>
          <dgm:bulletEnabled val="1"/>
        </dgm:presLayoutVars>
      </dgm:prSet>
      <dgm:spPr/>
      <dgm:t>
        <a:bodyPr/>
        <a:lstStyle/>
        <a:p>
          <a:endParaRPr lang="tr-TR"/>
        </a:p>
      </dgm:t>
    </dgm:pt>
    <dgm:pt modelId="{003EF5DE-FF2F-4435-B230-18AE6535A842}" type="pres">
      <dgm:prSet presAssocID="{96E642BA-9967-4B99-8E8E-FCA5B16FC847}" presName="node" presStyleLbl="vennNode1" presStyleIdx="8" presStyleCnt="10">
        <dgm:presLayoutVars>
          <dgm:bulletEnabled val="1"/>
        </dgm:presLayoutVars>
      </dgm:prSet>
      <dgm:spPr/>
      <dgm:t>
        <a:bodyPr/>
        <a:lstStyle/>
        <a:p>
          <a:endParaRPr lang="tr-TR"/>
        </a:p>
      </dgm:t>
    </dgm:pt>
    <dgm:pt modelId="{130CF357-782B-4D19-87D9-CF0FC15848EF}" type="pres">
      <dgm:prSet presAssocID="{E73BA570-5A0A-4043-9DCC-FAF6B6DECCBA}" presName="node" presStyleLbl="vennNode1" presStyleIdx="9" presStyleCnt="10">
        <dgm:presLayoutVars>
          <dgm:bulletEnabled val="1"/>
        </dgm:presLayoutVars>
      </dgm:prSet>
      <dgm:spPr/>
      <dgm:t>
        <a:bodyPr/>
        <a:lstStyle/>
        <a:p>
          <a:endParaRPr lang="tr-TR"/>
        </a:p>
      </dgm:t>
    </dgm:pt>
  </dgm:ptLst>
  <dgm:cxnLst>
    <dgm:cxn modelId="{1A0A592D-686C-45B6-A833-994198D7CC50}" type="presOf" srcId="{96E642BA-9967-4B99-8E8E-FCA5B16FC847}" destId="{003EF5DE-FF2F-4435-B230-18AE6535A842}" srcOrd="0" destOrd="0" presId="urn:microsoft.com/office/officeart/2005/8/layout/radial3"/>
    <dgm:cxn modelId="{B6CB5077-5DB3-4C4D-A62D-CFBAEB43F9AB}" type="presOf" srcId="{E73BA570-5A0A-4043-9DCC-FAF6B6DECCBA}" destId="{130CF357-782B-4D19-87D9-CF0FC15848EF}" srcOrd="0" destOrd="0" presId="urn:microsoft.com/office/officeart/2005/8/layout/radial3"/>
    <dgm:cxn modelId="{D6226948-091B-4634-A4F5-D53FDFC89614}" type="presOf" srcId="{45818CA3-A306-4664-BB56-A7085626224B}" destId="{91138C52-FEB1-449E-BD1D-CDBA1B0C3A5F}" srcOrd="0" destOrd="0" presId="urn:microsoft.com/office/officeart/2005/8/layout/radial3"/>
    <dgm:cxn modelId="{C45CBC50-328D-4923-80F8-EC7B5B49A04A}" type="presOf" srcId="{BC541B08-FCAB-4F15-B97A-C29592058C74}" destId="{BD829F28-029C-4B45-B8B6-F64040AC0983}" srcOrd="0" destOrd="0" presId="urn:microsoft.com/office/officeart/2005/8/layout/radial3"/>
    <dgm:cxn modelId="{465D0B05-2079-4624-BCE9-C174D5BBDD64}" srcId="{B5B192F9-4085-41DC-A3A1-CA00822E6159}" destId="{45818CA3-A306-4664-BB56-A7085626224B}" srcOrd="6" destOrd="0" parTransId="{16269515-EED6-4BE6-9A1D-A266EF0C94D8}" sibTransId="{ACB851FC-03DC-4B57-97C4-9F70F8D4FA03}"/>
    <dgm:cxn modelId="{F0C98FD2-B148-444C-AF5F-AA38844B8E85}" type="presOf" srcId="{07AC5633-73CE-4035-81B9-F1ACCA115FF4}" destId="{0E6D341B-6521-4FB1-9820-F750E64D9A4F}" srcOrd="0" destOrd="0" presId="urn:microsoft.com/office/officeart/2005/8/layout/radial3"/>
    <dgm:cxn modelId="{0A8C0109-9596-42D4-8382-4C681BA0830E}" srcId="{B5B192F9-4085-41DC-A3A1-CA00822E6159}" destId="{BC541B08-FCAB-4F15-B97A-C29592058C74}" srcOrd="0" destOrd="0" parTransId="{72F858EC-E9CC-4074-85F1-3AEBBE31C86D}" sibTransId="{26A2658E-9C2A-40C5-9344-D0F673F923EF}"/>
    <dgm:cxn modelId="{163EEE4D-30A2-4C4C-8F10-9C25CBA9D2EE}" srcId="{B5B192F9-4085-41DC-A3A1-CA00822E6159}" destId="{1218F257-D237-4B41-9210-AEFCF9D0EFDA}" srcOrd="5" destOrd="0" parTransId="{BCBF354F-9BC6-4431-A4A0-8C97C967A51E}" sibTransId="{7AFA2856-4BE0-4C93-8970-C079346CAC49}"/>
    <dgm:cxn modelId="{162A8098-51A5-4AFD-B1E2-3640DFD9F59B}" type="presOf" srcId="{ED7BEB12-160F-4248-84A8-DDC9367D8DC2}" destId="{F6CD4AF2-15E0-412F-9FFA-6831298F3857}" srcOrd="0" destOrd="0" presId="urn:microsoft.com/office/officeart/2005/8/layout/radial3"/>
    <dgm:cxn modelId="{6EA8889A-81A1-4C2A-BD17-F88A8312A193}" type="presOf" srcId="{470D47DF-E2CB-4B15-80E6-110D3B8C7E34}" destId="{E1C91A42-981F-4115-B8EF-D1B855BF29A8}" srcOrd="0" destOrd="0" presId="urn:microsoft.com/office/officeart/2005/8/layout/radial3"/>
    <dgm:cxn modelId="{1015AE18-BCC3-465C-83B1-49A4845BD2B6}" type="presOf" srcId="{1218F257-D237-4B41-9210-AEFCF9D0EFDA}" destId="{B8B65B1A-B9D1-4997-9559-7FE549FA44B7}" srcOrd="0" destOrd="0" presId="urn:microsoft.com/office/officeart/2005/8/layout/radial3"/>
    <dgm:cxn modelId="{ABB507D3-30A4-44A4-B77C-4912508CA3FB}" type="presOf" srcId="{B5B192F9-4085-41DC-A3A1-CA00822E6159}" destId="{EA7815BB-2606-4B2F-BB01-676A7F2D733D}" srcOrd="0" destOrd="0" presId="urn:microsoft.com/office/officeart/2005/8/layout/radial3"/>
    <dgm:cxn modelId="{6C7EC3D9-BB36-4E18-812E-2118D1C636C0}" srcId="{B5B192F9-4085-41DC-A3A1-CA00822E6159}" destId="{E73BA570-5A0A-4043-9DCC-FAF6B6DECCBA}" srcOrd="8" destOrd="0" parTransId="{DF9364C6-872F-4557-9DE9-CD06A722D3D6}" sibTransId="{2987B51E-8D18-48B6-AD02-2D355955B226}"/>
    <dgm:cxn modelId="{3175FEF3-E13D-4448-8FD9-97DC2F2AF74B}" type="presOf" srcId="{43FB7255-7734-47DF-9E3B-402CDD1B482C}" destId="{C7BC7C2E-242F-4A8D-835E-086925B24B29}" srcOrd="0" destOrd="0" presId="urn:microsoft.com/office/officeart/2005/8/layout/radial3"/>
    <dgm:cxn modelId="{5F1E74A9-E92E-47A0-8A24-31C7E561BB13}" srcId="{B5B192F9-4085-41DC-A3A1-CA00822E6159}" destId="{ED7BEB12-160F-4248-84A8-DDC9367D8DC2}" srcOrd="3" destOrd="0" parTransId="{38754D8C-0739-4E83-9CC4-88877074D6CD}" sibTransId="{8040AD3A-F329-4254-8933-1AA2293B0E33}"/>
    <dgm:cxn modelId="{BBDAFFB0-77C3-488F-834C-6DBA17218DAE}" srcId="{B5B192F9-4085-41DC-A3A1-CA00822E6159}" destId="{E8E0E323-D99E-448F-BF97-D5E8C61167B2}" srcOrd="1" destOrd="0" parTransId="{B8E371FA-D2BD-47DF-84AB-A22876858630}" sibTransId="{F529DA6E-5CDB-4409-8B98-1304B87C589F}"/>
    <dgm:cxn modelId="{57E03599-C6FC-48CF-8A9E-9B29023A00AE}" srcId="{B5B192F9-4085-41DC-A3A1-CA00822E6159}" destId="{43FB7255-7734-47DF-9E3B-402CDD1B482C}" srcOrd="2" destOrd="0" parTransId="{568A9074-FBD6-496C-965D-00BEC19AED92}" sibTransId="{3B1DAF72-EA84-4E8B-B4EA-60950D4289B2}"/>
    <dgm:cxn modelId="{139A78C5-7648-4512-BAC7-53AB61185301}" srcId="{B5B192F9-4085-41DC-A3A1-CA00822E6159}" destId="{07AC5633-73CE-4035-81B9-F1ACCA115FF4}" srcOrd="4" destOrd="0" parTransId="{C2390096-46B8-4A8A-AC9E-966842ED3991}" sibTransId="{A4936771-D144-4C73-A797-A6EAE607BAFB}"/>
    <dgm:cxn modelId="{970F615A-8424-4B11-A37B-CAD79C9654D7}" srcId="{470D47DF-E2CB-4B15-80E6-110D3B8C7E34}" destId="{B5B192F9-4085-41DC-A3A1-CA00822E6159}" srcOrd="0" destOrd="0" parTransId="{28CE7F85-44F1-4F97-8B47-8FF08FF2C34E}" sibTransId="{0426365A-1555-429E-897B-14D41D2F7208}"/>
    <dgm:cxn modelId="{C34C7C7B-FC66-48A0-9503-7E6CE8422A96}" type="presOf" srcId="{E8E0E323-D99E-448F-BF97-D5E8C61167B2}" destId="{970264CA-AAB6-40A2-8430-42DC4C8BC626}" srcOrd="0" destOrd="0" presId="urn:microsoft.com/office/officeart/2005/8/layout/radial3"/>
    <dgm:cxn modelId="{2FC722F8-D5FC-4445-B58F-8A54D5983F9E}" srcId="{B5B192F9-4085-41DC-A3A1-CA00822E6159}" destId="{96E642BA-9967-4B99-8E8E-FCA5B16FC847}" srcOrd="7" destOrd="0" parTransId="{A71D4ED5-553F-4C68-89AC-C8EB14946160}" sibTransId="{8E514B3A-0C7A-438B-A97D-27D344DF936F}"/>
    <dgm:cxn modelId="{D843C4F3-CBD7-4859-ACEA-E91599DBF077}" type="presParOf" srcId="{E1C91A42-981F-4115-B8EF-D1B855BF29A8}" destId="{27209090-7348-4394-9FDD-B657AB0C56AD}" srcOrd="0" destOrd="0" presId="urn:microsoft.com/office/officeart/2005/8/layout/radial3"/>
    <dgm:cxn modelId="{61FFE266-449D-4E7C-BFE0-7A7F0F999F1E}" type="presParOf" srcId="{27209090-7348-4394-9FDD-B657AB0C56AD}" destId="{EA7815BB-2606-4B2F-BB01-676A7F2D733D}" srcOrd="0" destOrd="0" presId="urn:microsoft.com/office/officeart/2005/8/layout/radial3"/>
    <dgm:cxn modelId="{953C74C4-D0AA-4FA3-8BC9-CB02C79D92EB}" type="presParOf" srcId="{27209090-7348-4394-9FDD-B657AB0C56AD}" destId="{BD829F28-029C-4B45-B8B6-F64040AC0983}" srcOrd="1" destOrd="0" presId="urn:microsoft.com/office/officeart/2005/8/layout/radial3"/>
    <dgm:cxn modelId="{6A0F5C86-C1C6-49D3-8079-B083ADE1FC84}" type="presParOf" srcId="{27209090-7348-4394-9FDD-B657AB0C56AD}" destId="{970264CA-AAB6-40A2-8430-42DC4C8BC626}" srcOrd="2" destOrd="0" presId="urn:microsoft.com/office/officeart/2005/8/layout/radial3"/>
    <dgm:cxn modelId="{4162933F-E0B5-4256-BE04-90A5FADBBEE7}" type="presParOf" srcId="{27209090-7348-4394-9FDD-B657AB0C56AD}" destId="{C7BC7C2E-242F-4A8D-835E-086925B24B29}" srcOrd="3" destOrd="0" presId="urn:microsoft.com/office/officeart/2005/8/layout/radial3"/>
    <dgm:cxn modelId="{A5F447A9-2301-4471-A1CA-E93F46D6ED09}" type="presParOf" srcId="{27209090-7348-4394-9FDD-B657AB0C56AD}" destId="{F6CD4AF2-15E0-412F-9FFA-6831298F3857}" srcOrd="4" destOrd="0" presId="urn:microsoft.com/office/officeart/2005/8/layout/radial3"/>
    <dgm:cxn modelId="{D9F9E897-78A4-4AAE-B089-8C4298C6FE6B}" type="presParOf" srcId="{27209090-7348-4394-9FDD-B657AB0C56AD}" destId="{0E6D341B-6521-4FB1-9820-F750E64D9A4F}" srcOrd="5" destOrd="0" presId="urn:microsoft.com/office/officeart/2005/8/layout/radial3"/>
    <dgm:cxn modelId="{3B53B691-E740-471E-A705-06D0F38ED2D2}" type="presParOf" srcId="{27209090-7348-4394-9FDD-B657AB0C56AD}" destId="{B8B65B1A-B9D1-4997-9559-7FE549FA44B7}" srcOrd="6" destOrd="0" presId="urn:microsoft.com/office/officeart/2005/8/layout/radial3"/>
    <dgm:cxn modelId="{B5A522B0-A2B9-4646-8998-83D90B27C2FA}" type="presParOf" srcId="{27209090-7348-4394-9FDD-B657AB0C56AD}" destId="{91138C52-FEB1-449E-BD1D-CDBA1B0C3A5F}" srcOrd="7" destOrd="0" presId="urn:microsoft.com/office/officeart/2005/8/layout/radial3"/>
    <dgm:cxn modelId="{A69178A6-DD56-4458-AB2F-18A62A4C9D9A}" type="presParOf" srcId="{27209090-7348-4394-9FDD-B657AB0C56AD}" destId="{003EF5DE-FF2F-4435-B230-18AE6535A842}" srcOrd="8" destOrd="0" presId="urn:microsoft.com/office/officeart/2005/8/layout/radial3"/>
    <dgm:cxn modelId="{31F9AE4F-7187-40AB-971F-7EC00EE6A3DF}" type="presParOf" srcId="{27209090-7348-4394-9FDD-B657AB0C56AD}" destId="{130CF357-782B-4D19-87D9-CF0FC15848EF}" srcOrd="9"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EF4D71-5053-4E0E-B2DE-AE886369DC9B}" type="doc">
      <dgm:prSet loTypeId="urn:microsoft.com/office/officeart/2005/8/layout/process5" loCatId="process" qsTypeId="urn:microsoft.com/office/officeart/2005/8/quickstyle/simple4" qsCatId="simple" csTypeId="urn:microsoft.com/office/officeart/2005/8/colors/colorful2" csCatId="colorful" phldr="1"/>
      <dgm:spPr/>
      <dgm:t>
        <a:bodyPr/>
        <a:lstStyle/>
        <a:p>
          <a:endParaRPr lang="tr-TR"/>
        </a:p>
      </dgm:t>
    </dgm:pt>
    <dgm:pt modelId="{A3D5D617-1B59-4B3E-8375-B0C6388ABEA0}">
      <dgm:prSet phldrT="[Metin]"/>
      <dgm:spPr/>
      <dgm:t>
        <a:bodyPr/>
        <a:lstStyle/>
        <a:p>
          <a:r>
            <a:rPr lang="tr-TR" dirty="0" smtClean="0">
              <a:solidFill>
                <a:schemeClr val="bg2"/>
              </a:solidFill>
            </a:rPr>
            <a:t>1.ve 2. ölçümler</a:t>
          </a:r>
          <a:endParaRPr lang="tr-TR" dirty="0">
            <a:solidFill>
              <a:schemeClr val="bg2"/>
            </a:solidFill>
          </a:endParaRPr>
        </a:p>
      </dgm:t>
    </dgm:pt>
    <dgm:pt modelId="{2A784C29-5875-4AE4-8E4D-76254D4AC0C4}" type="parTrans" cxnId="{4FC204C6-970F-4570-8C85-032A3DE61580}">
      <dgm:prSet/>
      <dgm:spPr/>
      <dgm:t>
        <a:bodyPr/>
        <a:lstStyle/>
        <a:p>
          <a:endParaRPr lang="tr-TR">
            <a:solidFill>
              <a:schemeClr val="bg2"/>
            </a:solidFill>
          </a:endParaRPr>
        </a:p>
      </dgm:t>
    </dgm:pt>
    <dgm:pt modelId="{D94D01ED-8F67-4DA2-B694-DC69C08128D0}" type="sibTrans" cxnId="{4FC204C6-970F-4570-8C85-032A3DE61580}">
      <dgm:prSet/>
      <dgm:spPr/>
      <dgm:t>
        <a:bodyPr/>
        <a:lstStyle/>
        <a:p>
          <a:endParaRPr lang="tr-TR">
            <a:solidFill>
              <a:schemeClr val="bg2"/>
            </a:solidFill>
          </a:endParaRPr>
        </a:p>
      </dgm:t>
    </dgm:pt>
    <dgm:pt modelId="{73DC1B92-01BB-4B37-84CA-B377A0A0BF5F}">
      <dgm:prSet phldrT="[Metin]"/>
      <dgm:spPr/>
      <dgm:t>
        <a:bodyPr/>
        <a:lstStyle/>
        <a:p>
          <a:r>
            <a:rPr lang="tr-TR" dirty="0" smtClean="0">
              <a:solidFill>
                <a:schemeClr val="bg2"/>
              </a:solidFill>
            </a:rPr>
            <a:t>3.ölçüm</a:t>
          </a:r>
          <a:endParaRPr lang="tr-TR" dirty="0">
            <a:solidFill>
              <a:schemeClr val="bg2"/>
            </a:solidFill>
          </a:endParaRPr>
        </a:p>
      </dgm:t>
    </dgm:pt>
    <dgm:pt modelId="{CB7B9DE6-E0AA-4AF5-AF8F-113BC9072989}" type="parTrans" cxnId="{DB8C3217-BBD2-4AB6-AA1C-0CD2C587307E}">
      <dgm:prSet/>
      <dgm:spPr/>
      <dgm:t>
        <a:bodyPr/>
        <a:lstStyle/>
        <a:p>
          <a:endParaRPr lang="tr-TR">
            <a:solidFill>
              <a:schemeClr val="bg2"/>
            </a:solidFill>
          </a:endParaRPr>
        </a:p>
      </dgm:t>
    </dgm:pt>
    <dgm:pt modelId="{3B417A83-722B-4F89-AAD2-CA3C3C57B775}" type="sibTrans" cxnId="{DB8C3217-BBD2-4AB6-AA1C-0CD2C587307E}">
      <dgm:prSet/>
      <dgm:spPr/>
      <dgm:t>
        <a:bodyPr/>
        <a:lstStyle/>
        <a:p>
          <a:endParaRPr lang="tr-TR">
            <a:solidFill>
              <a:schemeClr val="bg2"/>
            </a:solidFill>
          </a:endParaRPr>
        </a:p>
      </dgm:t>
    </dgm:pt>
    <dgm:pt modelId="{824BBA72-DDC4-4DE7-BABC-8A651609061B}">
      <dgm:prSet phldrT="[Metin]"/>
      <dgm:spPr/>
      <dgm:t>
        <a:bodyPr/>
        <a:lstStyle/>
        <a:p>
          <a:r>
            <a:rPr lang="tr-TR" dirty="0" smtClean="0">
              <a:solidFill>
                <a:schemeClr val="bg2"/>
              </a:solidFill>
            </a:rPr>
            <a:t>En yakın iki ölçümün ortalaması</a:t>
          </a:r>
          <a:endParaRPr lang="tr-TR" dirty="0">
            <a:solidFill>
              <a:schemeClr val="bg2"/>
            </a:solidFill>
          </a:endParaRPr>
        </a:p>
      </dgm:t>
    </dgm:pt>
    <dgm:pt modelId="{23227E93-B8B8-44CC-83BF-C09F6E822746}" type="parTrans" cxnId="{04F6A8FA-09E1-4827-823A-861C8DBED9F0}">
      <dgm:prSet/>
      <dgm:spPr/>
      <dgm:t>
        <a:bodyPr/>
        <a:lstStyle/>
        <a:p>
          <a:endParaRPr lang="tr-TR">
            <a:solidFill>
              <a:schemeClr val="bg2"/>
            </a:solidFill>
          </a:endParaRPr>
        </a:p>
      </dgm:t>
    </dgm:pt>
    <dgm:pt modelId="{5393F724-9B5F-4365-8C52-075B8DC7351B}" type="sibTrans" cxnId="{04F6A8FA-09E1-4827-823A-861C8DBED9F0}">
      <dgm:prSet/>
      <dgm:spPr/>
      <dgm:t>
        <a:bodyPr/>
        <a:lstStyle/>
        <a:p>
          <a:endParaRPr lang="tr-TR">
            <a:solidFill>
              <a:schemeClr val="bg2"/>
            </a:solidFill>
          </a:endParaRPr>
        </a:p>
      </dgm:t>
    </dgm:pt>
    <dgm:pt modelId="{F9E6F817-F1A3-4890-B593-4F6DDB1311E1}">
      <dgm:prSet phldrT="[Metin]"/>
      <dgm:spPr/>
      <dgm:t>
        <a:bodyPr/>
        <a:lstStyle/>
        <a:p>
          <a:r>
            <a:rPr lang="tr-TR" dirty="0" smtClean="0">
              <a:solidFill>
                <a:schemeClr val="bg2"/>
              </a:solidFill>
            </a:rPr>
            <a:t>Ödül töreni</a:t>
          </a:r>
          <a:endParaRPr lang="tr-TR" dirty="0">
            <a:solidFill>
              <a:schemeClr val="bg2"/>
            </a:solidFill>
          </a:endParaRPr>
        </a:p>
      </dgm:t>
    </dgm:pt>
    <dgm:pt modelId="{FE694F43-4533-40F9-9F6B-BC585DD32FD0}" type="parTrans" cxnId="{351A5955-8D7E-456B-8DC2-AE7A80354DB1}">
      <dgm:prSet/>
      <dgm:spPr/>
      <dgm:t>
        <a:bodyPr/>
        <a:lstStyle/>
        <a:p>
          <a:endParaRPr lang="tr-TR">
            <a:solidFill>
              <a:schemeClr val="bg2"/>
            </a:solidFill>
          </a:endParaRPr>
        </a:p>
      </dgm:t>
    </dgm:pt>
    <dgm:pt modelId="{66073B84-3902-49A9-A0B5-8A8A7E13F9E6}" type="sibTrans" cxnId="{351A5955-8D7E-456B-8DC2-AE7A80354DB1}">
      <dgm:prSet/>
      <dgm:spPr/>
      <dgm:t>
        <a:bodyPr/>
        <a:lstStyle/>
        <a:p>
          <a:endParaRPr lang="tr-TR">
            <a:solidFill>
              <a:schemeClr val="bg2"/>
            </a:solidFill>
          </a:endParaRPr>
        </a:p>
      </dgm:t>
    </dgm:pt>
    <dgm:pt modelId="{CD633BD5-A6F6-4BF4-95D4-FF03BD5741FD}">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bg2"/>
              </a:solidFill>
            </a:rPr>
            <a:t>Saha değerlendirmesi</a:t>
          </a:r>
        </a:p>
        <a:p>
          <a:endParaRPr lang="tr-TR" dirty="0">
            <a:solidFill>
              <a:schemeClr val="bg2"/>
            </a:solidFill>
          </a:endParaRPr>
        </a:p>
      </dgm:t>
    </dgm:pt>
    <dgm:pt modelId="{76CF6EAA-0578-44B2-80AF-35DB705E1538}" type="parTrans" cxnId="{32068E6A-52D3-4E4B-9973-CF962DC24B0A}">
      <dgm:prSet/>
      <dgm:spPr/>
      <dgm:t>
        <a:bodyPr/>
        <a:lstStyle/>
        <a:p>
          <a:endParaRPr lang="tr-TR">
            <a:solidFill>
              <a:schemeClr val="bg2"/>
            </a:solidFill>
          </a:endParaRPr>
        </a:p>
      </dgm:t>
    </dgm:pt>
    <dgm:pt modelId="{286ED783-B872-4F88-82E8-46B85E6F2F06}" type="sibTrans" cxnId="{32068E6A-52D3-4E4B-9973-CF962DC24B0A}">
      <dgm:prSet/>
      <dgm:spPr/>
      <dgm:t>
        <a:bodyPr/>
        <a:lstStyle/>
        <a:p>
          <a:endParaRPr lang="tr-TR">
            <a:solidFill>
              <a:schemeClr val="bg2"/>
            </a:solidFill>
          </a:endParaRPr>
        </a:p>
      </dgm:t>
    </dgm:pt>
    <dgm:pt modelId="{18BCC0F2-18BD-439A-8AC9-6F538E0E7D7F}">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solidFill>
                <a:schemeClr val="bg2"/>
              </a:solidFill>
            </a:rPr>
            <a:t>İlk 2 ölçümün ortalaması </a:t>
          </a:r>
        </a:p>
        <a:p>
          <a:pPr defTabSz="889000">
            <a:lnSpc>
              <a:spcPct val="90000"/>
            </a:lnSpc>
            <a:spcBef>
              <a:spcPct val="0"/>
            </a:spcBef>
            <a:spcAft>
              <a:spcPct val="35000"/>
            </a:spcAft>
          </a:pPr>
          <a:endParaRPr lang="tr-TR" dirty="0">
            <a:solidFill>
              <a:schemeClr val="bg2"/>
            </a:solidFill>
          </a:endParaRPr>
        </a:p>
      </dgm:t>
    </dgm:pt>
    <dgm:pt modelId="{1AFCEE0A-3704-4F32-BB16-CBD5B54DC146}" type="parTrans" cxnId="{59FFE5DF-367E-426A-8789-C6759F45B6A4}">
      <dgm:prSet/>
      <dgm:spPr/>
      <dgm:t>
        <a:bodyPr/>
        <a:lstStyle/>
        <a:p>
          <a:endParaRPr lang="tr-TR">
            <a:solidFill>
              <a:schemeClr val="bg2"/>
            </a:solidFill>
          </a:endParaRPr>
        </a:p>
      </dgm:t>
    </dgm:pt>
    <dgm:pt modelId="{622A1C0F-9D5E-4C30-A8C8-957E264AD5A3}" type="sibTrans" cxnId="{59FFE5DF-367E-426A-8789-C6759F45B6A4}">
      <dgm:prSet/>
      <dgm:spPr/>
      <dgm:t>
        <a:bodyPr/>
        <a:lstStyle/>
        <a:p>
          <a:endParaRPr lang="tr-TR">
            <a:solidFill>
              <a:schemeClr val="bg2"/>
            </a:solidFill>
          </a:endParaRPr>
        </a:p>
      </dgm:t>
    </dgm:pt>
    <dgm:pt modelId="{41167670-2D73-4C7D-92C5-55063D282DC0}" type="pres">
      <dgm:prSet presAssocID="{E2EF4D71-5053-4E0E-B2DE-AE886369DC9B}" presName="diagram" presStyleCnt="0">
        <dgm:presLayoutVars>
          <dgm:dir/>
          <dgm:resizeHandles val="exact"/>
        </dgm:presLayoutVars>
      </dgm:prSet>
      <dgm:spPr/>
      <dgm:t>
        <a:bodyPr/>
        <a:lstStyle/>
        <a:p>
          <a:endParaRPr lang="tr-TR"/>
        </a:p>
      </dgm:t>
    </dgm:pt>
    <dgm:pt modelId="{657CD046-B288-449C-9D8B-C528DE9B4FEE}" type="pres">
      <dgm:prSet presAssocID="{A3D5D617-1B59-4B3E-8375-B0C6388ABEA0}" presName="node" presStyleLbl="node1" presStyleIdx="0" presStyleCnt="6">
        <dgm:presLayoutVars>
          <dgm:bulletEnabled val="1"/>
        </dgm:presLayoutVars>
      </dgm:prSet>
      <dgm:spPr/>
      <dgm:t>
        <a:bodyPr/>
        <a:lstStyle/>
        <a:p>
          <a:endParaRPr lang="tr-TR"/>
        </a:p>
      </dgm:t>
    </dgm:pt>
    <dgm:pt modelId="{B23A6BA6-26C3-48E1-96CA-82321A8027A0}" type="pres">
      <dgm:prSet presAssocID="{D94D01ED-8F67-4DA2-B694-DC69C08128D0}" presName="sibTrans" presStyleLbl="sibTrans2D1" presStyleIdx="0" presStyleCnt="5" custScaleX="168534"/>
      <dgm:spPr/>
      <dgm:t>
        <a:bodyPr/>
        <a:lstStyle/>
        <a:p>
          <a:endParaRPr lang="tr-TR"/>
        </a:p>
      </dgm:t>
    </dgm:pt>
    <dgm:pt modelId="{009732C0-5FB3-4B90-811F-22FC2D6F82A4}" type="pres">
      <dgm:prSet presAssocID="{D94D01ED-8F67-4DA2-B694-DC69C08128D0}" presName="connectorText" presStyleLbl="sibTrans2D1" presStyleIdx="0" presStyleCnt="5"/>
      <dgm:spPr/>
      <dgm:t>
        <a:bodyPr/>
        <a:lstStyle/>
        <a:p>
          <a:endParaRPr lang="tr-TR"/>
        </a:p>
      </dgm:t>
    </dgm:pt>
    <dgm:pt modelId="{090AEE52-7D23-47E0-8C9D-115C7351EE33}" type="pres">
      <dgm:prSet presAssocID="{73DC1B92-01BB-4B37-84CA-B377A0A0BF5F}" presName="node" presStyleLbl="node1" presStyleIdx="1" presStyleCnt="6">
        <dgm:presLayoutVars>
          <dgm:bulletEnabled val="1"/>
        </dgm:presLayoutVars>
      </dgm:prSet>
      <dgm:spPr/>
      <dgm:t>
        <a:bodyPr/>
        <a:lstStyle/>
        <a:p>
          <a:endParaRPr lang="tr-TR"/>
        </a:p>
      </dgm:t>
    </dgm:pt>
    <dgm:pt modelId="{C61F1ABC-1E02-4AAE-9E16-89B634C37F89}" type="pres">
      <dgm:prSet presAssocID="{3B417A83-722B-4F89-AAD2-CA3C3C57B775}" presName="sibTrans" presStyleLbl="sibTrans2D1" presStyleIdx="1" presStyleCnt="5" custScaleX="174730"/>
      <dgm:spPr/>
      <dgm:t>
        <a:bodyPr/>
        <a:lstStyle/>
        <a:p>
          <a:endParaRPr lang="tr-TR"/>
        </a:p>
      </dgm:t>
    </dgm:pt>
    <dgm:pt modelId="{A2683A1E-0128-4C89-B7DF-F38BBC2392B6}" type="pres">
      <dgm:prSet presAssocID="{3B417A83-722B-4F89-AAD2-CA3C3C57B775}" presName="connectorText" presStyleLbl="sibTrans2D1" presStyleIdx="1" presStyleCnt="5"/>
      <dgm:spPr/>
      <dgm:t>
        <a:bodyPr/>
        <a:lstStyle/>
        <a:p>
          <a:endParaRPr lang="tr-TR"/>
        </a:p>
      </dgm:t>
    </dgm:pt>
    <dgm:pt modelId="{376BBF8D-ABE9-4B90-8AE3-A2875A95E713}" type="pres">
      <dgm:prSet presAssocID="{824BBA72-DDC4-4DE7-BABC-8A651609061B}" presName="node" presStyleLbl="node1" presStyleIdx="2" presStyleCnt="6">
        <dgm:presLayoutVars>
          <dgm:bulletEnabled val="1"/>
        </dgm:presLayoutVars>
      </dgm:prSet>
      <dgm:spPr/>
      <dgm:t>
        <a:bodyPr/>
        <a:lstStyle/>
        <a:p>
          <a:endParaRPr lang="tr-TR"/>
        </a:p>
      </dgm:t>
    </dgm:pt>
    <dgm:pt modelId="{D0AF4E0E-2E32-4E03-88BB-129F18395F8E}" type="pres">
      <dgm:prSet presAssocID="{5393F724-9B5F-4365-8C52-075B8DC7351B}" presName="sibTrans" presStyleLbl="sibTrans2D1" presStyleIdx="2" presStyleCnt="5" custAng="3130387" custScaleX="304216" custLinFactX="-149259" custLinFactNeighborX="-200000" custLinFactNeighborY="-7805"/>
      <dgm:spPr/>
      <dgm:t>
        <a:bodyPr/>
        <a:lstStyle/>
        <a:p>
          <a:endParaRPr lang="tr-TR"/>
        </a:p>
      </dgm:t>
    </dgm:pt>
    <dgm:pt modelId="{79006E2A-1AEE-49B3-A677-562B2BAC1FFB}" type="pres">
      <dgm:prSet presAssocID="{5393F724-9B5F-4365-8C52-075B8DC7351B}" presName="connectorText" presStyleLbl="sibTrans2D1" presStyleIdx="2" presStyleCnt="5"/>
      <dgm:spPr/>
      <dgm:t>
        <a:bodyPr/>
        <a:lstStyle/>
        <a:p>
          <a:endParaRPr lang="tr-TR"/>
        </a:p>
      </dgm:t>
    </dgm:pt>
    <dgm:pt modelId="{6DCA02E8-5F99-4BA2-A7CB-1A87FDE7249E}" type="pres">
      <dgm:prSet presAssocID="{F9E6F817-F1A3-4890-B593-4F6DDB1311E1}" presName="node" presStyleLbl="node1" presStyleIdx="3" presStyleCnt="6">
        <dgm:presLayoutVars>
          <dgm:bulletEnabled val="1"/>
        </dgm:presLayoutVars>
      </dgm:prSet>
      <dgm:spPr/>
      <dgm:t>
        <a:bodyPr/>
        <a:lstStyle/>
        <a:p>
          <a:endParaRPr lang="tr-TR"/>
        </a:p>
      </dgm:t>
    </dgm:pt>
    <dgm:pt modelId="{4CF28948-1993-4394-B790-9CE8148BE0A8}" type="pres">
      <dgm:prSet presAssocID="{66073B84-3902-49A9-A0B5-8A8A7E13F9E6}" presName="sibTrans" presStyleLbl="sibTrans2D1" presStyleIdx="3" presStyleCnt="5" custAng="10800000" custScaleX="177000" custScaleY="120747" custLinFactNeighborX="-2876" custLinFactNeighborY="552"/>
      <dgm:spPr/>
      <dgm:t>
        <a:bodyPr/>
        <a:lstStyle/>
        <a:p>
          <a:endParaRPr lang="tr-TR"/>
        </a:p>
      </dgm:t>
    </dgm:pt>
    <dgm:pt modelId="{3E5D47E3-E17B-4031-9DBA-D7BAF43A22D9}" type="pres">
      <dgm:prSet presAssocID="{66073B84-3902-49A9-A0B5-8A8A7E13F9E6}" presName="connectorText" presStyleLbl="sibTrans2D1" presStyleIdx="3" presStyleCnt="5"/>
      <dgm:spPr/>
      <dgm:t>
        <a:bodyPr/>
        <a:lstStyle/>
        <a:p>
          <a:endParaRPr lang="tr-TR"/>
        </a:p>
      </dgm:t>
    </dgm:pt>
    <dgm:pt modelId="{A440371D-B2B1-4B6D-B14C-378E9A5AA703}" type="pres">
      <dgm:prSet presAssocID="{CD633BD5-A6F6-4BF4-95D4-FF03BD5741FD}" presName="node" presStyleLbl="node1" presStyleIdx="4" presStyleCnt="6">
        <dgm:presLayoutVars>
          <dgm:bulletEnabled val="1"/>
        </dgm:presLayoutVars>
      </dgm:prSet>
      <dgm:spPr/>
      <dgm:t>
        <a:bodyPr/>
        <a:lstStyle/>
        <a:p>
          <a:endParaRPr lang="tr-TR"/>
        </a:p>
      </dgm:t>
    </dgm:pt>
    <dgm:pt modelId="{6F85FDD1-1352-4734-9D9B-FBB6ACA3128D}" type="pres">
      <dgm:prSet presAssocID="{286ED783-B872-4F88-82E8-46B85E6F2F06}" presName="sibTrans" presStyleLbl="sibTrans2D1" presStyleIdx="4" presStyleCnt="5" custAng="10800000" custScaleX="162617"/>
      <dgm:spPr/>
      <dgm:t>
        <a:bodyPr/>
        <a:lstStyle/>
        <a:p>
          <a:endParaRPr lang="tr-TR"/>
        </a:p>
      </dgm:t>
    </dgm:pt>
    <dgm:pt modelId="{C8AD7583-7B36-4B8C-9692-2773D7DD8332}" type="pres">
      <dgm:prSet presAssocID="{286ED783-B872-4F88-82E8-46B85E6F2F06}" presName="connectorText" presStyleLbl="sibTrans2D1" presStyleIdx="4" presStyleCnt="5"/>
      <dgm:spPr/>
      <dgm:t>
        <a:bodyPr/>
        <a:lstStyle/>
        <a:p>
          <a:endParaRPr lang="tr-TR"/>
        </a:p>
      </dgm:t>
    </dgm:pt>
    <dgm:pt modelId="{5B0ADBCD-6D00-4EB9-A098-BD04157B267F}" type="pres">
      <dgm:prSet presAssocID="{18BCC0F2-18BD-439A-8AC9-6F538E0E7D7F}" presName="node" presStyleLbl="node1" presStyleIdx="5" presStyleCnt="6">
        <dgm:presLayoutVars>
          <dgm:bulletEnabled val="1"/>
        </dgm:presLayoutVars>
      </dgm:prSet>
      <dgm:spPr/>
      <dgm:t>
        <a:bodyPr/>
        <a:lstStyle/>
        <a:p>
          <a:endParaRPr lang="tr-TR"/>
        </a:p>
      </dgm:t>
    </dgm:pt>
  </dgm:ptLst>
  <dgm:cxnLst>
    <dgm:cxn modelId="{E7375D0A-0994-45B3-A981-898EFEB8FAFA}" type="presOf" srcId="{CD633BD5-A6F6-4BF4-95D4-FF03BD5741FD}" destId="{A440371D-B2B1-4B6D-B14C-378E9A5AA703}" srcOrd="0" destOrd="0" presId="urn:microsoft.com/office/officeart/2005/8/layout/process5"/>
    <dgm:cxn modelId="{A19BD772-6894-4901-BDEA-6486838F3BE2}" type="presOf" srcId="{5393F724-9B5F-4365-8C52-075B8DC7351B}" destId="{D0AF4E0E-2E32-4E03-88BB-129F18395F8E}" srcOrd="0" destOrd="0" presId="urn:microsoft.com/office/officeart/2005/8/layout/process5"/>
    <dgm:cxn modelId="{32068E6A-52D3-4E4B-9973-CF962DC24B0A}" srcId="{E2EF4D71-5053-4E0E-B2DE-AE886369DC9B}" destId="{CD633BD5-A6F6-4BF4-95D4-FF03BD5741FD}" srcOrd="4" destOrd="0" parTransId="{76CF6EAA-0578-44B2-80AF-35DB705E1538}" sibTransId="{286ED783-B872-4F88-82E8-46B85E6F2F06}"/>
    <dgm:cxn modelId="{4145D4C8-AC73-428C-9928-138B0F1F6FA8}" type="presOf" srcId="{18BCC0F2-18BD-439A-8AC9-6F538E0E7D7F}" destId="{5B0ADBCD-6D00-4EB9-A098-BD04157B267F}" srcOrd="0" destOrd="0" presId="urn:microsoft.com/office/officeart/2005/8/layout/process5"/>
    <dgm:cxn modelId="{04F6A8FA-09E1-4827-823A-861C8DBED9F0}" srcId="{E2EF4D71-5053-4E0E-B2DE-AE886369DC9B}" destId="{824BBA72-DDC4-4DE7-BABC-8A651609061B}" srcOrd="2" destOrd="0" parTransId="{23227E93-B8B8-44CC-83BF-C09F6E822746}" sibTransId="{5393F724-9B5F-4365-8C52-075B8DC7351B}"/>
    <dgm:cxn modelId="{D4F634B3-4BA1-4A1D-A3E8-B71D34BDF230}" type="presOf" srcId="{D94D01ED-8F67-4DA2-B694-DC69C08128D0}" destId="{B23A6BA6-26C3-48E1-96CA-82321A8027A0}" srcOrd="0" destOrd="0" presId="urn:microsoft.com/office/officeart/2005/8/layout/process5"/>
    <dgm:cxn modelId="{B120A19E-AAA8-43A6-B00E-F5DC7B852CEC}" type="presOf" srcId="{824BBA72-DDC4-4DE7-BABC-8A651609061B}" destId="{376BBF8D-ABE9-4B90-8AE3-A2875A95E713}" srcOrd="0" destOrd="0" presId="urn:microsoft.com/office/officeart/2005/8/layout/process5"/>
    <dgm:cxn modelId="{0BBB4BEA-926A-46C2-B46E-FDD14E8B462F}" type="presOf" srcId="{66073B84-3902-49A9-A0B5-8A8A7E13F9E6}" destId="{3E5D47E3-E17B-4031-9DBA-D7BAF43A22D9}" srcOrd="1" destOrd="0" presId="urn:microsoft.com/office/officeart/2005/8/layout/process5"/>
    <dgm:cxn modelId="{A7D3964B-66B3-4FA3-B8DB-0CB3E0F99CB5}" type="presOf" srcId="{D94D01ED-8F67-4DA2-B694-DC69C08128D0}" destId="{009732C0-5FB3-4B90-811F-22FC2D6F82A4}" srcOrd="1" destOrd="0" presId="urn:microsoft.com/office/officeart/2005/8/layout/process5"/>
    <dgm:cxn modelId="{A4DEDCEA-AE43-4422-A4BE-DE23959C864D}" type="presOf" srcId="{A3D5D617-1B59-4B3E-8375-B0C6388ABEA0}" destId="{657CD046-B288-449C-9D8B-C528DE9B4FEE}" srcOrd="0" destOrd="0" presId="urn:microsoft.com/office/officeart/2005/8/layout/process5"/>
    <dgm:cxn modelId="{E95512F3-3F68-45D8-AEF9-FC74514F615B}" type="presOf" srcId="{3B417A83-722B-4F89-AAD2-CA3C3C57B775}" destId="{A2683A1E-0128-4C89-B7DF-F38BBC2392B6}" srcOrd="1" destOrd="0" presId="urn:microsoft.com/office/officeart/2005/8/layout/process5"/>
    <dgm:cxn modelId="{69979D07-FC2D-4917-98C2-B81EA03C485D}" type="presOf" srcId="{3B417A83-722B-4F89-AAD2-CA3C3C57B775}" destId="{C61F1ABC-1E02-4AAE-9E16-89B634C37F89}" srcOrd="0" destOrd="0" presId="urn:microsoft.com/office/officeart/2005/8/layout/process5"/>
    <dgm:cxn modelId="{351A5955-8D7E-456B-8DC2-AE7A80354DB1}" srcId="{E2EF4D71-5053-4E0E-B2DE-AE886369DC9B}" destId="{F9E6F817-F1A3-4890-B593-4F6DDB1311E1}" srcOrd="3" destOrd="0" parTransId="{FE694F43-4533-40F9-9F6B-BC585DD32FD0}" sibTransId="{66073B84-3902-49A9-A0B5-8A8A7E13F9E6}"/>
    <dgm:cxn modelId="{638E69EC-65FC-4A57-9E62-BA44544C34D3}" type="presOf" srcId="{286ED783-B872-4F88-82E8-46B85E6F2F06}" destId="{C8AD7583-7B36-4B8C-9692-2773D7DD8332}" srcOrd="1" destOrd="0" presId="urn:microsoft.com/office/officeart/2005/8/layout/process5"/>
    <dgm:cxn modelId="{C57638CC-1A90-467E-94E1-871E8D2A4DBC}" type="presOf" srcId="{73DC1B92-01BB-4B37-84CA-B377A0A0BF5F}" destId="{090AEE52-7D23-47E0-8C9D-115C7351EE33}" srcOrd="0" destOrd="0" presId="urn:microsoft.com/office/officeart/2005/8/layout/process5"/>
    <dgm:cxn modelId="{DB8C3217-BBD2-4AB6-AA1C-0CD2C587307E}" srcId="{E2EF4D71-5053-4E0E-B2DE-AE886369DC9B}" destId="{73DC1B92-01BB-4B37-84CA-B377A0A0BF5F}" srcOrd="1" destOrd="0" parTransId="{CB7B9DE6-E0AA-4AF5-AF8F-113BC9072989}" sibTransId="{3B417A83-722B-4F89-AAD2-CA3C3C57B775}"/>
    <dgm:cxn modelId="{5D8FE60B-A595-4F34-A327-38671354E5BB}" type="presOf" srcId="{5393F724-9B5F-4365-8C52-075B8DC7351B}" destId="{79006E2A-1AEE-49B3-A677-562B2BAC1FFB}" srcOrd="1" destOrd="0" presId="urn:microsoft.com/office/officeart/2005/8/layout/process5"/>
    <dgm:cxn modelId="{07CD0B92-60B9-47A7-904B-A771C35986C8}" type="presOf" srcId="{286ED783-B872-4F88-82E8-46B85E6F2F06}" destId="{6F85FDD1-1352-4734-9D9B-FBB6ACA3128D}" srcOrd="0" destOrd="0" presId="urn:microsoft.com/office/officeart/2005/8/layout/process5"/>
    <dgm:cxn modelId="{60C73413-FD3A-4F14-94C1-A6A01069C5CA}" type="presOf" srcId="{66073B84-3902-49A9-A0B5-8A8A7E13F9E6}" destId="{4CF28948-1993-4394-B790-9CE8148BE0A8}" srcOrd="0" destOrd="0" presId="urn:microsoft.com/office/officeart/2005/8/layout/process5"/>
    <dgm:cxn modelId="{1643A637-CE93-47F6-BD37-DF00FA38DDF6}" type="presOf" srcId="{E2EF4D71-5053-4E0E-B2DE-AE886369DC9B}" destId="{41167670-2D73-4C7D-92C5-55063D282DC0}" srcOrd="0" destOrd="0" presId="urn:microsoft.com/office/officeart/2005/8/layout/process5"/>
    <dgm:cxn modelId="{59FFE5DF-367E-426A-8789-C6759F45B6A4}" srcId="{E2EF4D71-5053-4E0E-B2DE-AE886369DC9B}" destId="{18BCC0F2-18BD-439A-8AC9-6F538E0E7D7F}" srcOrd="5" destOrd="0" parTransId="{1AFCEE0A-3704-4F32-BB16-CBD5B54DC146}" sibTransId="{622A1C0F-9D5E-4C30-A8C8-957E264AD5A3}"/>
    <dgm:cxn modelId="{4FC204C6-970F-4570-8C85-032A3DE61580}" srcId="{E2EF4D71-5053-4E0E-B2DE-AE886369DC9B}" destId="{A3D5D617-1B59-4B3E-8375-B0C6388ABEA0}" srcOrd="0" destOrd="0" parTransId="{2A784C29-5875-4AE4-8E4D-76254D4AC0C4}" sibTransId="{D94D01ED-8F67-4DA2-B694-DC69C08128D0}"/>
    <dgm:cxn modelId="{69E54C9A-8221-4A25-9334-10756B2F1E98}" type="presOf" srcId="{F9E6F817-F1A3-4890-B593-4F6DDB1311E1}" destId="{6DCA02E8-5F99-4BA2-A7CB-1A87FDE7249E}" srcOrd="0" destOrd="0" presId="urn:microsoft.com/office/officeart/2005/8/layout/process5"/>
    <dgm:cxn modelId="{92063E85-7255-4BA5-9AC3-E89DD68ABD24}" type="presParOf" srcId="{41167670-2D73-4C7D-92C5-55063D282DC0}" destId="{657CD046-B288-449C-9D8B-C528DE9B4FEE}" srcOrd="0" destOrd="0" presId="urn:microsoft.com/office/officeart/2005/8/layout/process5"/>
    <dgm:cxn modelId="{1703B417-1BBF-4048-8757-7E4048FF5C44}" type="presParOf" srcId="{41167670-2D73-4C7D-92C5-55063D282DC0}" destId="{B23A6BA6-26C3-48E1-96CA-82321A8027A0}" srcOrd="1" destOrd="0" presId="urn:microsoft.com/office/officeart/2005/8/layout/process5"/>
    <dgm:cxn modelId="{DA39BBC0-9D67-4C0A-B19F-7FF5BC2B97F0}" type="presParOf" srcId="{B23A6BA6-26C3-48E1-96CA-82321A8027A0}" destId="{009732C0-5FB3-4B90-811F-22FC2D6F82A4}" srcOrd="0" destOrd="0" presId="urn:microsoft.com/office/officeart/2005/8/layout/process5"/>
    <dgm:cxn modelId="{E0D92F47-16BD-4FD6-A15A-DB4325C3DB74}" type="presParOf" srcId="{41167670-2D73-4C7D-92C5-55063D282DC0}" destId="{090AEE52-7D23-47E0-8C9D-115C7351EE33}" srcOrd="2" destOrd="0" presId="urn:microsoft.com/office/officeart/2005/8/layout/process5"/>
    <dgm:cxn modelId="{8AA13CF1-50DA-41BB-BFAD-0EE10772CA0D}" type="presParOf" srcId="{41167670-2D73-4C7D-92C5-55063D282DC0}" destId="{C61F1ABC-1E02-4AAE-9E16-89B634C37F89}" srcOrd="3" destOrd="0" presId="urn:microsoft.com/office/officeart/2005/8/layout/process5"/>
    <dgm:cxn modelId="{2A5EBCAE-FCB2-457E-8C79-683C7EC4AD68}" type="presParOf" srcId="{C61F1ABC-1E02-4AAE-9E16-89B634C37F89}" destId="{A2683A1E-0128-4C89-B7DF-F38BBC2392B6}" srcOrd="0" destOrd="0" presId="urn:microsoft.com/office/officeart/2005/8/layout/process5"/>
    <dgm:cxn modelId="{4120FB8A-244C-4D51-980D-411CB3691888}" type="presParOf" srcId="{41167670-2D73-4C7D-92C5-55063D282DC0}" destId="{376BBF8D-ABE9-4B90-8AE3-A2875A95E713}" srcOrd="4" destOrd="0" presId="urn:microsoft.com/office/officeart/2005/8/layout/process5"/>
    <dgm:cxn modelId="{396063B6-A603-4FEA-A1A4-EEA7C9684370}" type="presParOf" srcId="{41167670-2D73-4C7D-92C5-55063D282DC0}" destId="{D0AF4E0E-2E32-4E03-88BB-129F18395F8E}" srcOrd="5" destOrd="0" presId="urn:microsoft.com/office/officeart/2005/8/layout/process5"/>
    <dgm:cxn modelId="{6AE62690-217F-40A6-B12C-F6C871B6F800}" type="presParOf" srcId="{D0AF4E0E-2E32-4E03-88BB-129F18395F8E}" destId="{79006E2A-1AEE-49B3-A677-562B2BAC1FFB}" srcOrd="0" destOrd="0" presId="urn:microsoft.com/office/officeart/2005/8/layout/process5"/>
    <dgm:cxn modelId="{133A571E-6A9E-4431-BD61-7BB980B571C7}" type="presParOf" srcId="{41167670-2D73-4C7D-92C5-55063D282DC0}" destId="{6DCA02E8-5F99-4BA2-A7CB-1A87FDE7249E}" srcOrd="6" destOrd="0" presId="urn:microsoft.com/office/officeart/2005/8/layout/process5"/>
    <dgm:cxn modelId="{6F5988B3-0172-4262-9E25-63535B42F5C2}" type="presParOf" srcId="{41167670-2D73-4C7D-92C5-55063D282DC0}" destId="{4CF28948-1993-4394-B790-9CE8148BE0A8}" srcOrd="7" destOrd="0" presId="urn:microsoft.com/office/officeart/2005/8/layout/process5"/>
    <dgm:cxn modelId="{FFF33943-5F2F-4CF7-9708-71E03C72A59A}" type="presParOf" srcId="{4CF28948-1993-4394-B790-9CE8148BE0A8}" destId="{3E5D47E3-E17B-4031-9DBA-D7BAF43A22D9}" srcOrd="0" destOrd="0" presId="urn:microsoft.com/office/officeart/2005/8/layout/process5"/>
    <dgm:cxn modelId="{6C636BFC-1877-45E5-9181-48190939EB51}" type="presParOf" srcId="{41167670-2D73-4C7D-92C5-55063D282DC0}" destId="{A440371D-B2B1-4B6D-B14C-378E9A5AA703}" srcOrd="8" destOrd="0" presId="urn:microsoft.com/office/officeart/2005/8/layout/process5"/>
    <dgm:cxn modelId="{23BF4550-9597-471E-964F-83BBF0211E34}" type="presParOf" srcId="{41167670-2D73-4C7D-92C5-55063D282DC0}" destId="{6F85FDD1-1352-4734-9D9B-FBB6ACA3128D}" srcOrd="9" destOrd="0" presId="urn:microsoft.com/office/officeart/2005/8/layout/process5"/>
    <dgm:cxn modelId="{301E3BEF-F228-4054-82A3-CA71B82DBFBD}" type="presParOf" srcId="{6F85FDD1-1352-4734-9D9B-FBB6ACA3128D}" destId="{C8AD7583-7B36-4B8C-9692-2773D7DD8332}" srcOrd="0" destOrd="0" presId="urn:microsoft.com/office/officeart/2005/8/layout/process5"/>
    <dgm:cxn modelId="{0E58A390-9B2B-4C00-9A09-083B99A958D9}" type="presParOf" srcId="{41167670-2D73-4C7D-92C5-55063D282DC0}" destId="{5B0ADBCD-6D00-4EB9-A098-BD04157B267F}"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97EE6CEE-96B0-4E9B-BAB4-22E6592DEBFF}">
      <dgm:prSet phldrT="[Metin]"/>
      <dgm:spPr/>
      <dgm:t>
        <a:bodyPr/>
        <a:lstStyle/>
        <a:p>
          <a:r>
            <a:rPr lang="tr-TR" dirty="0" smtClean="0"/>
            <a:t>İstanbul</a:t>
          </a:r>
          <a:endParaRPr lang="tr-TR" dirty="0"/>
        </a:p>
      </dgm:t>
    </dgm:pt>
    <dgm:pt modelId="{AF712545-2FDF-470E-BF02-6F2A38FDBD51}" type="parTrans" cxnId="{63AC21EE-1669-4B98-9D11-4B78A46571EB}">
      <dgm:prSet/>
      <dgm:spPr/>
      <dgm:t>
        <a:bodyPr/>
        <a:lstStyle/>
        <a:p>
          <a:endParaRPr lang="tr-TR"/>
        </a:p>
      </dgm:t>
    </dgm:pt>
    <dgm:pt modelId="{EA628102-B0C5-4633-B7B3-ECB79CA62875}" type="sibTrans" cxnId="{63AC21EE-1669-4B98-9D11-4B78A46571EB}">
      <dgm:prSet/>
      <dgm:spPr/>
      <dgm:t>
        <a:bodyPr/>
        <a:lstStyle/>
        <a:p>
          <a:endParaRPr lang="tr-TR"/>
        </a:p>
      </dgm:t>
    </dgm:pt>
    <dgm:pt modelId="{7B4AB65D-7F67-4E68-8146-B183E3A6ADA2}">
      <dgm:prSet phldrT="[Metin]"/>
      <dgm:spPr/>
      <dgm:t>
        <a:bodyPr/>
        <a:lstStyle/>
        <a:p>
          <a:r>
            <a:rPr lang="tr-TR" dirty="0" smtClean="0"/>
            <a:t>Batı Marmara</a:t>
          </a:r>
          <a:endParaRPr lang="tr-TR" dirty="0"/>
        </a:p>
      </dgm:t>
    </dgm:pt>
    <dgm:pt modelId="{FA689873-069F-4ACB-A7E1-A1FA326C224D}" type="parTrans" cxnId="{894498C8-9F96-4957-9ED8-56804C65276C}">
      <dgm:prSet/>
      <dgm:spPr/>
      <dgm:t>
        <a:bodyPr/>
        <a:lstStyle/>
        <a:p>
          <a:endParaRPr lang="tr-TR"/>
        </a:p>
      </dgm:t>
    </dgm:pt>
    <dgm:pt modelId="{2108E5BC-25DA-4822-AFED-A77DFD259616}" type="sibTrans" cxnId="{894498C8-9F96-4957-9ED8-56804C65276C}">
      <dgm:prSet/>
      <dgm:spPr/>
      <dgm:t>
        <a:bodyPr/>
        <a:lstStyle/>
        <a:p>
          <a:endParaRPr lang="tr-TR"/>
        </a:p>
      </dgm:t>
    </dgm:pt>
    <dgm:pt modelId="{B9B850A4-EC98-46A0-8BB3-A35925D615B5}">
      <dgm:prSet phldrT="[Metin]"/>
      <dgm:spPr/>
      <dgm:t>
        <a:bodyPr/>
        <a:lstStyle/>
        <a:p>
          <a:r>
            <a:rPr lang="tr-TR" dirty="0" smtClean="0"/>
            <a:t>Ege</a:t>
          </a:r>
          <a:endParaRPr lang="tr-TR" dirty="0"/>
        </a:p>
      </dgm:t>
    </dgm:pt>
    <dgm:pt modelId="{0CEAABFB-A35E-49F5-A3FE-69305D0EAFBF}" type="parTrans" cxnId="{EA1E8B0F-433F-43E5-AE9B-4FC223C070DC}">
      <dgm:prSet/>
      <dgm:spPr/>
      <dgm:t>
        <a:bodyPr/>
        <a:lstStyle/>
        <a:p>
          <a:endParaRPr lang="tr-TR"/>
        </a:p>
      </dgm:t>
    </dgm:pt>
    <dgm:pt modelId="{C1DF613C-F574-4BDA-AAA5-D3FA4985F194}" type="sibTrans" cxnId="{EA1E8B0F-433F-43E5-AE9B-4FC223C070DC}">
      <dgm:prSet/>
      <dgm:spPr/>
      <dgm:t>
        <a:bodyPr/>
        <a:lstStyle/>
        <a:p>
          <a:endParaRPr lang="tr-TR"/>
        </a:p>
      </dgm:t>
    </dgm:pt>
    <dgm:pt modelId="{0D09CC11-190A-44A9-BFAB-95A68000ED50}">
      <dgm:prSet phldrT="[Metin]"/>
      <dgm:spPr/>
      <dgm:t>
        <a:bodyPr/>
        <a:lstStyle/>
        <a:p>
          <a:r>
            <a:rPr lang="tr-TR" dirty="0" smtClean="0"/>
            <a:t>Doğu Marmara</a:t>
          </a:r>
          <a:endParaRPr lang="tr-TR" dirty="0"/>
        </a:p>
      </dgm:t>
    </dgm:pt>
    <dgm:pt modelId="{7163DC00-8399-432C-991F-DF1E68F0EA1D}" type="parTrans" cxnId="{41867A25-DACC-4F7D-B664-0FD4AAC0F945}">
      <dgm:prSet/>
      <dgm:spPr/>
      <dgm:t>
        <a:bodyPr/>
        <a:lstStyle/>
        <a:p>
          <a:endParaRPr lang="tr-TR"/>
        </a:p>
      </dgm:t>
    </dgm:pt>
    <dgm:pt modelId="{E686B581-682D-4BF9-9FD1-0BED75CE2D86}" type="sibTrans" cxnId="{41867A25-DACC-4F7D-B664-0FD4AAC0F945}">
      <dgm:prSet/>
      <dgm:spPr/>
      <dgm:t>
        <a:bodyPr/>
        <a:lstStyle/>
        <a:p>
          <a:endParaRPr lang="tr-TR"/>
        </a:p>
      </dgm:t>
    </dgm:pt>
    <dgm:pt modelId="{E62EE73C-3950-48CF-A21A-895596062708}">
      <dgm:prSet/>
      <dgm:spPr/>
      <dgm:t>
        <a:bodyPr/>
        <a:lstStyle/>
        <a:p>
          <a:r>
            <a:rPr lang="tr-TR" dirty="0" smtClean="0"/>
            <a:t>İstanbul</a:t>
          </a:r>
          <a:endParaRPr lang="tr-TR" dirty="0"/>
        </a:p>
      </dgm:t>
    </dgm:pt>
    <dgm:pt modelId="{59742AFE-0189-4D01-9A78-40315E579E93}" type="parTrans" cxnId="{4847BC9F-9289-400C-83EB-6009F9BF7663}">
      <dgm:prSet/>
      <dgm:spPr/>
      <dgm:t>
        <a:bodyPr/>
        <a:lstStyle/>
        <a:p>
          <a:endParaRPr lang="tr-TR"/>
        </a:p>
      </dgm:t>
    </dgm:pt>
    <dgm:pt modelId="{67846800-580C-4594-A8C8-E0F2C2136FC6}" type="sibTrans" cxnId="{4847BC9F-9289-400C-83EB-6009F9BF7663}">
      <dgm:prSet/>
      <dgm:spPr/>
      <dgm:t>
        <a:bodyPr/>
        <a:lstStyle/>
        <a:p>
          <a:endParaRPr lang="tr-TR"/>
        </a:p>
      </dgm:t>
    </dgm:pt>
    <dgm:pt modelId="{9775ECEA-8352-4450-A921-14351135F8BA}">
      <dgm:prSet/>
      <dgm:spPr/>
      <dgm:t>
        <a:bodyPr/>
        <a:lstStyle/>
        <a:p>
          <a:r>
            <a:rPr lang="tr-TR" dirty="0" smtClean="0"/>
            <a:t>Tekirdağ</a:t>
          </a:r>
          <a:endParaRPr lang="tr-TR" dirty="0"/>
        </a:p>
      </dgm:t>
    </dgm:pt>
    <dgm:pt modelId="{F6AA15FD-0045-4E4F-8B5D-543C3095376C}" type="parTrans" cxnId="{7BF3EED6-4D6C-43EF-8FA7-FBF6FD4FE44E}">
      <dgm:prSet/>
      <dgm:spPr/>
      <dgm:t>
        <a:bodyPr/>
        <a:lstStyle/>
        <a:p>
          <a:endParaRPr lang="tr-TR"/>
        </a:p>
      </dgm:t>
    </dgm:pt>
    <dgm:pt modelId="{5993A530-2B25-41E3-9B87-22E9F96BFAE0}" type="sibTrans" cxnId="{7BF3EED6-4D6C-43EF-8FA7-FBF6FD4FE44E}">
      <dgm:prSet/>
      <dgm:spPr/>
      <dgm:t>
        <a:bodyPr/>
        <a:lstStyle/>
        <a:p>
          <a:endParaRPr lang="tr-TR"/>
        </a:p>
      </dgm:t>
    </dgm:pt>
    <dgm:pt modelId="{6BD62710-C08D-44A0-BD5F-8BA557407D27}">
      <dgm:prSet/>
      <dgm:spPr/>
      <dgm:t>
        <a:bodyPr/>
        <a:lstStyle/>
        <a:p>
          <a:r>
            <a:rPr lang="tr-TR" dirty="0" smtClean="0"/>
            <a:t>Edirne</a:t>
          </a:r>
          <a:endParaRPr lang="tr-TR" dirty="0"/>
        </a:p>
      </dgm:t>
    </dgm:pt>
    <dgm:pt modelId="{E4D1033C-530F-4B2E-B407-4C52C12FDE3F}" type="parTrans" cxnId="{4A5288FA-6F4A-4189-B7DA-3BC595366F98}">
      <dgm:prSet/>
      <dgm:spPr/>
      <dgm:t>
        <a:bodyPr/>
        <a:lstStyle/>
        <a:p>
          <a:endParaRPr lang="tr-TR"/>
        </a:p>
      </dgm:t>
    </dgm:pt>
    <dgm:pt modelId="{19F7D863-28DB-4337-9851-51DB8D38E432}" type="sibTrans" cxnId="{4A5288FA-6F4A-4189-B7DA-3BC595366F98}">
      <dgm:prSet/>
      <dgm:spPr/>
      <dgm:t>
        <a:bodyPr/>
        <a:lstStyle/>
        <a:p>
          <a:endParaRPr lang="tr-TR"/>
        </a:p>
      </dgm:t>
    </dgm:pt>
    <dgm:pt modelId="{C67F626D-4A91-46F3-84DB-3251ADDE9D5F}">
      <dgm:prSet/>
      <dgm:spPr/>
      <dgm:t>
        <a:bodyPr/>
        <a:lstStyle/>
        <a:p>
          <a:r>
            <a:rPr lang="tr-TR" dirty="0" smtClean="0"/>
            <a:t>Kırklareli</a:t>
          </a:r>
          <a:endParaRPr lang="tr-TR" dirty="0"/>
        </a:p>
      </dgm:t>
    </dgm:pt>
    <dgm:pt modelId="{10F6AB71-158F-4CAB-9BEE-3FC3F2700940}" type="parTrans" cxnId="{2E6A792A-4B4A-4F48-A9BA-36F61791F081}">
      <dgm:prSet/>
      <dgm:spPr/>
      <dgm:t>
        <a:bodyPr/>
        <a:lstStyle/>
        <a:p>
          <a:endParaRPr lang="tr-TR"/>
        </a:p>
      </dgm:t>
    </dgm:pt>
    <dgm:pt modelId="{022131E6-6728-4B81-A37B-53A9B1C983E7}" type="sibTrans" cxnId="{2E6A792A-4B4A-4F48-A9BA-36F61791F081}">
      <dgm:prSet/>
      <dgm:spPr/>
      <dgm:t>
        <a:bodyPr/>
        <a:lstStyle/>
        <a:p>
          <a:endParaRPr lang="tr-TR"/>
        </a:p>
      </dgm:t>
    </dgm:pt>
    <dgm:pt modelId="{AAD6C2A0-A911-437D-9372-D517D3E35A26}">
      <dgm:prSet/>
      <dgm:spPr/>
      <dgm:t>
        <a:bodyPr/>
        <a:lstStyle/>
        <a:p>
          <a:r>
            <a:rPr lang="tr-TR" dirty="0" smtClean="0"/>
            <a:t>Balıkesir</a:t>
          </a:r>
          <a:endParaRPr lang="tr-TR" dirty="0"/>
        </a:p>
      </dgm:t>
    </dgm:pt>
    <dgm:pt modelId="{6E59A1BC-CD90-46FF-82AB-E84D0FCA2C1E}" type="parTrans" cxnId="{01D6C883-56C2-429F-BBF1-A25D3DC30372}">
      <dgm:prSet/>
      <dgm:spPr/>
      <dgm:t>
        <a:bodyPr/>
        <a:lstStyle/>
        <a:p>
          <a:endParaRPr lang="tr-TR"/>
        </a:p>
      </dgm:t>
    </dgm:pt>
    <dgm:pt modelId="{580C9FA0-ADA8-47A9-BA55-ABFE2DB64720}" type="sibTrans" cxnId="{01D6C883-56C2-429F-BBF1-A25D3DC30372}">
      <dgm:prSet/>
      <dgm:spPr/>
      <dgm:t>
        <a:bodyPr/>
        <a:lstStyle/>
        <a:p>
          <a:endParaRPr lang="tr-TR"/>
        </a:p>
      </dgm:t>
    </dgm:pt>
    <dgm:pt modelId="{D7CE64D0-D8F0-4601-B48F-D2EB9CD91CF9}">
      <dgm:prSet/>
      <dgm:spPr/>
      <dgm:t>
        <a:bodyPr/>
        <a:lstStyle/>
        <a:p>
          <a:r>
            <a:rPr lang="tr-TR" dirty="0" smtClean="0"/>
            <a:t>Çanakkale</a:t>
          </a:r>
          <a:endParaRPr lang="tr-TR" dirty="0"/>
        </a:p>
      </dgm:t>
    </dgm:pt>
    <dgm:pt modelId="{5C0BF2C1-DB10-4B9C-9B47-7F92BAF1DC14}" type="parTrans" cxnId="{86EBF5C6-2ECD-4FC2-8E9D-0B8D49C9330F}">
      <dgm:prSet/>
      <dgm:spPr/>
      <dgm:t>
        <a:bodyPr/>
        <a:lstStyle/>
        <a:p>
          <a:endParaRPr lang="tr-TR"/>
        </a:p>
      </dgm:t>
    </dgm:pt>
    <dgm:pt modelId="{0F1CBC81-2E2D-4370-92CA-D15C0E464346}" type="sibTrans" cxnId="{86EBF5C6-2ECD-4FC2-8E9D-0B8D49C9330F}">
      <dgm:prSet/>
      <dgm:spPr/>
      <dgm:t>
        <a:bodyPr/>
        <a:lstStyle/>
        <a:p>
          <a:endParaRPr lang="tr-TR"/>
        </a:p>
      </dgm:t>
    </dgm:pt>
    <dgm:pt modelId="{7A90F7F3-B430-4398-895D-D2F8716E2CBB}">
      <dgm:prSet/>
      <dgm:spPr/>
      <dgm:t>
        <a:bodyPr/>
        <a:lstStyle/>
        <a:p>
          <a:r>
            <a:rPr lang="tr-TR" dirty="0" smtClean="0"/>
            <a:t>İzmir</a:t>
          </a:r>
          <a:endParaRPr lang="tr-TR" dirty="0"/>
        </a:p>
      </dgm:t>
    </dgm:pt>
    <dgm:pt modelId="{15E4B93D-427A-407C-BF30-1152686A8F18}" type="parTrans" cxnId="{475E3899-EA2F-447C-A0F4-AC8D9DF81597}">
      <dgm:prSet/>
      <dgm:spPr/>
      <dgm:t>
        <a:bodyPr/>
        <a:lstStyle/>
        <a:p>
          <a:endParaRPr lang="tr-TR"/>
        </a:p>
      </dgm:t>
    </dgm:pt>
    <dgm:pt modelId="{C13090B0-C798-441F-A4F1-7EA2C6434E57}" type="sibTrans" cxnId="{475E3899-EA2F-447C-A0F4-AC8D9DF81597}">
      <dgm:prSet/>
      <dgm:spPr/>
      <dgm:t>
        <a:bodyPr/>
        <a:lstStyle/>
        <a:p>
          <a:endParaRPr lang="tr-TR"/>
        </a:p>
      </dgm:t>
    </dgm:pt>
    <dgm:pt modelId="{5E2BFB9E-6603-45A4-85DF-8A60D626D9E2}">
      <dgm:prSet/>
      <dgm:spPr/>
      <dgm:t>
        <a:bodyPr/>
        <a:lstStyle/>
        <a:p>
          <a:r>
            <a:rPr lang="tr-TR" dirty="0" smtClean="0"/>
            <a:t>Aydın </a:t>
          </a:r>
          <a:endParaRPr lang="tr-TR" dirty="0"/>
        </a:p>
      </dgm:t>
    </dgm:pt>
    <dgm:pt modelId="{34AC5C03-DE8D-4BBA-8611-36D9B06F212E}" type="parTrans" cxnId="{F91A6F54-95D2-49DA-A7A1-508F58585099}">
      <dgm:prSet/>
      <dgm:spPr/>
      <dgm:t>
        <a:bodyPr/>
        <a:lstStyle/>
        <a:p>
          <a:endParaRPr lang="tr-TR"/>
        </a:p>
      </dgm:t>
    </dgm:pt>
    <dgm:pt modelId="{B1D3AB27-3765-43B0-BB80-7E99F5010392}" type="sibTrans" cxnId="{F91A6F54-95D2-49DA-A7A1-508F58585099}">
      <dgm:prSet/>
      <dgm:spPr/>
      <dgm:t>
        <a:bodyPr/>
        <a:lstStyle/>
        <a:p>
          <a:endParaRPr lang="tr-TR"/>
        </a:p>
      </dgm:t>
    </dgm:pt>
    <dgm:pt modelId="{819C9759-FAAA-4956-A8E5-F7C530927B43}">
      <dgm:prSet/>
      <dgm:spPr/>
      <dgm:t>
        <a:bodyPr/>
        <a:lstStyle/>
        <a:p>
          <a:r>
            <a:rPr lang="tr-TR" dirty="0" smtClean="0"/>
            <a:t>Denizli</a:t>
          </a:r>
          <a:endParaRPr lang="tr-TR" dirty="0"/>
        </a:p>
      </dgm:t>
    </dgm:pt>
    <dgm:pt modelId="{84BCDD06-3CEF-44FD-9C12-0DA0BB1C3773}" type="parTrans" cxnId="{82EBF724-D984-48F1-B4D8-80331DCBCBAB}">
      <dgm:prSet/>
      <dgm:spPr/>
      <dgm:t>
        <a:bodyPr/>
        <a:lstStyle/>
        <a:p>
          <a:endParaRPr lang="tr-TR"/>
        </a:p>
      </dgm:t>
    </dgm:pt>
    <dgm:pt modelId="{4929A602-3ABA-4FDC-B82B-C2498F2C31D5}" type="sibTrans" cxnId="{82EBF724-D984-48F1-B4D8-80331DCBCBAB}">
      <dgm:prSet/>
      <dgm:spPr/>
      <dgm:t>
        <a:bodyPr/>
        <a:lstStyle/>
        <a:p>
          <a:endParaRPr lang="tr-TR"/>
        </a:p>
      </dgm:t>
    </dgm:pt>
    <dgm:pt modelId="{7390FD96-29E8-4ECA-869B-506A3483E410}">
      <dgm:prSet/>
      <dgm:spPr/>
      <dgm:t>
        <a:bodyPr/>
        <a:lstStyle/>
        <a:p>
          <a:r>
            <a:rPr lang="tr-TR" dirty="0" smtClean="0"/>
            <a:t>Muğla</a:t>
          </a:r>
          <a:endParaRPr lang="tr-TR" dirty="0"/>
        </a:p>
      </dgm:t>
    </dgm:pt>
    <dgm:pt modelId="{2C8315F0-E8A7-4F80-A5AD-828DE14C40AA}" type="parTrans" cxnId="{94222F1C-BBAE-4FC4-9354-EE973496DD0B}">
      <dgm:prSet/>
      <dgm:spPr/>
      <dgm:t>
        <a:bodyPr/>
        <a:lstStyle/>
        <a:p>
          <a:endParaRPr lang="tr-TR"/>
        </a:p>
      </dgm:t>
    </dgm:pt>
    <dgm:pt modelId="{AFCE6EE5-D84D-4D0F-8A71-1B9BA3179B70}" type="sibTrans" cxnId="{94222F1C-BBAE-4FC4-9354-EE973496DD0B}">
      <dgm:prSet/>
      <dgm:spPr/>
      <dgm:t>
        <a:bodyPr/>
        <a:lstStyle/>
        <a:p>
          <a:endParaRPr lang="tr-TR"/>
        </a:p>
      </dgm:t>
    </dgm:pt>
    <dgm:pt modelId="{4A3D75D0-2670-4BB6-9B8A-A18FDC386BFA}">
      <dgm:prSet/>
      <dgm:spPr/>
      <dgm:t>
        <a:bodyPr/>
        <a:lstStyle/>
        <a:p>
          <a:r>
            <a:rPr lang="tr-TR" dirty="0" smtClean="0"/>
            <a:t>Manisa</a:t>
          </a:r>
          <a:endParaRPr lang="tr-TR" dirty="0"/>
        </a:p>
      </dgm:t>
    </dgm:pt>
    <dgm:pt modelId="{2AA6CE04-0282-42B1-B01A-7653A386EC65}" type="parTrans" cxnId="{AF1FB73E-118A-47DF-853B-C6B36D162A69}">
      <dgm:prSet/>
      <dgm:spPr/>
      <dgm:t>
        <a:bodyPr/>
        <a:lstStyle/>
        <a:p>
          <a:endParaRPr lang="tr-TR"/>
        </a:p>
      </dgm:t>
    </dgm:pt>
    <dgm:pt modelId="{FF948F68-83A3-4227-829F-35C10F62AE78}" type="sibTrans" cxnId="{AF1FB73E-118A-47DF-853B-C6B36D162A69}">
      <dgm:prSet/>
      <dgm:spPr/>
      <dgm:t>
        <a:bodyPr/>
        <a:lstStyle/>
        <a:p>
          <a:endParaRPr lang="tr-TR"/>
        </a:p>
      </dgm:t>
    </dgm:pt>
    <dgm:pt modelId="{AB6E907A-EE96-4EA9-81EC-6366CBAFF775}">
      <dgm:prSet/>
      <dgm:spPr/>
      <dgm:t>
        <a:bodyPr/>
        <a:lstStyle/>
        <a:p>
          <a:r>
            <a:rPr lang="tr-TR" dirty="0" err="1" smtClean="0"/>
            <a:t>Afyonkarahisar</a:t>
          </a:r>
          <a:endParaRPr lang="tr-TR" dirty="0"/>
        </a:p>
      </dgm:t>
    </dgm:pt>
    <dgm:pt modelId="{014C5CAE-2CD8-4E18-8347-DDCCCE0A58FE}" type="parTrans" cxnId="{56806462-24C6-4E32-B546-461BBFD3449A}">
      <dgm:prSet/>
      <dgm:spPr/>
      <dgm:t>
        <a:bodyPr/>
        <a:lstStyle/>
        <a:p>
          <a:endParaRPr lang="tr-TR"/>
        </a:p>
      </dgm:t>
    </dgm:pt>
    <dgm:pt modelId="{EB0C1C34-2381-4F02-9A14-B70F0B22697A}" type="sibTrans" cxnId="{56806462-24C6-4E32-B546-461BBFD3449A}">
      <dgm:prSet/>
      <dgm:spPr/>
      <dgm:t>
        <a:bodyPr/>
        <a:lstStyle/>
        <a:p>
          <a:endParaRPr lang="tr-TR"/>
        </a:p>
      </dgm:t>
    </dgm:pt>
    <dgm:pt modelId="{6FE652D2-7E26-4DBE-9491-71F87292E61B}">
      <dgm:prSet/>
      <dgm:spPr/>
      <dgm:t>
        <a:bodyPr/>
        <a:lstStyle/>
        <a:p>
          <a:r>
            <a:rPr lang="tr-TR" dirty="0" smtClean="0"/>
            <a:t>Kütahya</a:t>
          </a:r>
          <a:endParaRPr lang="tr-TR" dirty="0"/>
        </a:p>
      </dgm:t>
    </dgm:pt>
    <dgm:pt modelId="{C990B1FC-37B8-4192-8D92-2D2ECA1625A6}" type="parTrans" cxnId="{98A07EBA-1A09-42C1-805E-3BD5774179F1}">
      <dgm:prSet/>
      <dgm:spPr/>
      <dgm:t>
        <a:bodyPr/>
        <a:lstStyle/>
        <a:p>
          <a:endParaRPr lang="tr-TR"/>
        </a:p>
      </dgm:t>
    </dgm:pt>
    <dgm:pt modelId="{4B232DD7-5333-42D9-A3B6-395B21387F29}" type="sibTrans" cxnId="{98A07EBA-1A09-42C1-805E-3BD5774179F1}">
      <dgm:prSet/>
      <dgm:spPr/>
      <dgm:t>
        <a:bodyPr/>
        <a:lstStyle/>
        <a:p>
          <a:endParaRPr lang="tr-TR"/>
        </a:p>
      </dgm:t>
    </dgm:pt>
    <dgm:pt modelId="{6D6D1D8E-D5B5-4B7A-AA19-7A3A1A716FB0}">
      <dgm:prSet/>
      <dgm:spPr/>
      <dgm:t>
        <a:bodyPr/>
        <a:lstStyle/>
        <a:p>
          <a:r>
            <a:rPr lang="tr-TR" dirty="0" smtClean="0"/>
            <a:t>Uşak</a:t>
          </a:r>
          <a:endParaRPr lang="tr-TR" dirty="0"/>
        </a:p>
      </dgm:t>
    </dgm:pt>
    <dgm:pt modelId="{D21A8B23-F737-46C2-A7D0-5A1B8E365076}" type="parTrans" cxnId="{C684C2A4-31E2-4A33-B630-13C1DCB4D264}">
      <dgm:prSet/>
      <dgm:spPr/>
      <dgm:t>
        <a:bodyPr/>
        <a:lstStyle/>
        <a:p>
          <a:endParaRPr lang="tr-TR"/>
        </a:p>
      </dgm:t>
    </dgm:pt>
    <dgm:pt modelId="{4644CB29-BAB8-405E-B742-01B6667494F6}" type="sibTrans" cxnId="{C684C2A4-31E2-4A33-B630-13C1DCB4D264}">
      <dgm:prSet/>
      <dgm:spPr/>
      <dgm:t>
        <a:bodyPr/>
        <a:lstStyle/>
        <a:p>
          <a:endParaRPr lang="tr-TR"/>
        </a:p>
      </dgm:t>
    </dgm:pt>
    <dgm:pt modelId="{718A03B2-8F37-4ED8-B991-47E10E18AD4F}">
      <dgm:prSet/>
      <dgm:spPr/>
      <dgm:t>
        <a:bodyPr/>
        <a:lstStyle/>
        <a:p>
          <a:r>
            <a:rPr lang="tr-TR" dirty="0" smtClean="0"/>
            <a:t>Bursa</a:t>
          </a:r>
          <a:endParaRPr lang="tr-TR" dirty="0"/>
        </a:p>
      </dgm:t>
    </dgm:pt>
    <dgm:pt modelId="{D832ED07-7067-4328-BB3C-62371A12F3B5}" type="parTrans" cxnId="{950DE52D-B18E-4BF2-8041-158B72B8FF5C}">
      <dgm:prSet/>
      <dgm:spPr/>
      <dgm:t>
        <a:bodyPr/>
        <a:lstStyle/>
        <a:p>
          <a:endParaRPr lang="tr-TR"/>
        </a:p>
      </dgm:t>
    </dgm:pt>
    <dgm:pt modelId="{0BC0FE35-80D0-4386-A4FE-EB4A3E7D5E05}" type="sibTrans" cxnId="{950DE52D-B18E-4BF2-8041-158B72B8FF5C}">
      <dgm:prSet/>
      <dgm:spPr/>
      <dgm:t>
        <a:bodyPr/>
        <a:lstStyle/>
        <a:p>
          <a:endParaRPr lang="tr-TR"/>
        </a:p>
      </dgm:t>
    </dgm:pt>
    <dgm:pt modelId="{F7C9F4C5-58B7-4F15-9E80-E0B7FDF62D57}">
      <dgm:prSet/>
      <dgm:spPr/>
      <dgm:t>
        <a:bodyPr/>
        <a:lstStyle/>
        <a:p>
          <a:r>
            <a:rPr lang="tr-TR" dirty="0" smtClean="0"/>
            <a:t>Eskişehir</a:t>
          </a:r>
          <a:endParaRPr lang="tr-TR" dirty="0"/>
        </a:p>
      </dgm:t>
    </dgm:pt>
    <dgm:pt modelId="{F130F608-D197-4E6C-B476-9622C18CE1A2}" type="parTrans" cxnId="{D64D80A6-82E0-4897-9B9A-D14FA2BEED91}">
      <dgm:prSet/>
      <dgm:spPr/>
      <dgm:t>
        <a:bodyPr/>
        <a:lstStyle/>
        <a:p>
          <a:endParaRPr lang="tr-TR"/>
        </a:p>
      </dgm:t>
    </dgm:pt>
    <dgm:pt modelId="{4E80C3B9-7FF5-4E22-9134-805D28BADDB0}" type="sibTrans" cxnId="{D64D80A6-82E0-4897-9B9A-D14FA2BEED91}">
      <dgm:prSet/>
      <dgm:spPr/>
      <dgm:t>
        <a:bodyPr/>
        <a:lstStyle/>
        <a:p>
          <a:endParaRPr lang="tr-TR"/>
        </a:p>
      </dgm:t>
    </dgm:pt>
    <dgm:pt modelId="{D97672D2-A07D-4B40-87D6-F6D973A77A2E}">
      <dgm:prSet/>
      <dgm:spPr/>
      <dgm:t>
        <a:bodyPr/>
        <a:lstStyle/>
        <a:p>
          <a:r>
            <a:rPr lang="tr-TR" dirty="0" smtClean="0"/>
            <a:t>Bilecik</a:t>
          </a:r>
          <a:endParaRPr lang="tr-TR" dirty="0"/>
        </a:p>
      </dgm:t>
    </dgm:pt>
    <dgm:pt modelId="{65A087F4-D77E-4A0E-93F5-282FD8310C29}" type="parTrans" cxnId="{F07105D4-9F64-4FAB-90BE-36E768DB424A}">
      <dgm:prSet/>
      <dgm:spPr/>
      <dgm:t>
        <a:bodyPr/>
        <a:lstStyle/>
        <a:p>
          <a:endParaRPr lang="tr-TR"/>
        </a:p>
      </dgm:t>
    </dgm:pt>
    <dgm:pt modelId="{02610386-B123-44C9-A494-449993E811A1}" type="sibTrans" cxnId="{F07105D4-9F64-4FAB-90BE-36E768DB424A}">
      <dgm:prSet/>
      <dgm:spPr/>
      <dgm:t>
        <a:bodyPr/>
        <a:lstStyle/>
        <a:p>
          <a:endParaRPr lang="tr-TR"/>
        </a:p>
      </dgm:t>
    </dgm:pt>
    <dgm:pt modelId="{F5AC2C6B-AD29-49BF-AB23-BD1E74A9F611}">
      <dgm:prSet/>
      <dgm:spPr/>
      <dgm:t>
        <a:bodyPr/>
        <a:lstStyle/>
        <a:p>
          <a:r>
            <a:rPr lang="tr-TR" dirty="0" smtClean="0"/>
            <a:t>Kocaeli</a:t>
          </a:r>
          <a:endParaRPr lang="tr-TR" dirty="0"/>
        </a:p>
      </dgm:t>
    </dgm:pt>
    <dgm:pt modelId="{8D226112-3A3A-4698-A59E-600ECECDF4FD}" type="parTrans" cxnId="{7776D524-8CEC-402A-97DF-60511DC30E7E}">
      <dgm:prSet/>
      <dgm:spPr/>
      <dgm:t>
        <a:bodyPr/>
        <a:lstStyle/>
        <a:p>
          <a:endParaRPr lang="tr-TR"/>
        </a:p>
      </dgm:t>
    </dgm:pt>
    <dgm:pt modelId="{5B1B9F35-85B2-44CE-A94D-4A5FC2EA403B}" type="sibTrans" cxnId="{7776D524-8CEC-402A-97DF-60511DC30E7E}">
      <dgm:prSet/>
      <dgm:spPr/>
      <dgm:t>
        <a:bodyPr/>
        <a:lstStyle/>
        <a:p>
          <a:endParaRPr lang="tr-TR"/>
        </a:p>
      </dgm:t>
    </dgm:pt>
    <dgm:pt modelId="{E5D4BA23-BD6C-4DC1-AED3-17A31614696E}">
      <dgm:prSet/>
      <dgm:spPr/>
      <dgm:t>
        <a:bodyPr/>
        <a:lstStyle/>
        <a:p>
          <a:r>
            <a:rPr lang="tr-TR" dirty="0" smtClean="0"/>
            <a:t>Sakarya</a:t>
          </a:r>
          <a:endParaRPr lang="tr-TR" dirty="0"/>
        </a:p>
      </dgm:t>
    </dgm:pt>
    <dgm:pt modelId="{5A57B65B-212C-48A1-9DBF-D01D13C35976}" type="parTrans" cxnId="{A7D730C6-B1BB-48C7-B29D-F4773F796640}">
      <dgm:prSet/>
      <dgm:spPr/>
      <dgm:t>
        <a:bodyPr/>
        <a:lstStyle/>
        <a:p>
          <a:endParaRPr lang="tr-TR"/>
        </a:p>
      </dgm:t>
    </dgm:pt>
    <dgm:pt modelId="{204257E5-DCE9-49F1-B2F6-AED630B1D0A7}" type="sibTrans" cxnId="{A7D730C6-B1BB-48C7-B29D-F4773F796640}">
      <dgm:prSet/>
      <dgm:spPr/>
      <dgm:t>
        <a:bodyPr/>
        <a:lstStyle/>
        <a:p>
          <a:endParaRPr lang="tr-TR"/>
        </a:p>
      </dgm:t>
    </dgm:pt>
    <dgm:pt modelId="{967C5381-0EB9-459C-A547-B0D2456A9B30}">
      <dgm:prSet/>
      <dgm:spPr/>
      <dgm:t>
        <a:bodyPr/>
        <a:lstStyle/>
        <a:p>
          <a:r>
            <a:rPr lang="tr-TR" dirty="0" smtClean="0"/>
            <a:t>Düzce</a:t>
          </a:r>
          <a:endParaRPr lang="tr-TR" dirty="0"/>
        </a:p>
      </dgm:t>
    </dgm:pt>
    <dgm:pt modelId="{B7929756-DAF2-405D-9A9E-642344775B27}" type="parTrans" cxnId="{29FB698F-665E-41FD-A0DC-9CC5991ACD39}">
      <dgm:prSet/>
      <dgm:spPr/>
      <dgm:t>
        <a:bodyPr/>
        <a:lstStyle/>
        <a:p>
          <a:endParaRPr lang="tr-TR"/>
        </a:p>
      </dgm:t>
    </dgm:pt>
    <dgm:pt modelId="{C52FF859-07AE-4C64-87C0-F28D73646E84}" type="sibTrans" cxnId="{29FB698F-665E-41FD-A0DC-9CC5991ACD39}">
      <dgm:prSet/>
      <dgm:spPr/>
      <dgm:t>
        <a:bodyPr/>
        <a:lstStyle/>
        <a:p>
          <a:endParaRPr lang="tr-TR"/>
        </a:p>
      </dgm:t>
    </dgm:pt>
    <dgm:pt modelId="{E6CB5488-68A4-4F59-8DE8-A6EF52283EC9}">
      <dgm:prSet/>
      <dgm:spPr/>
      <dgm:t>
        <a:bodyPr/>
        <a:lstStyle/>
        <a:p>
          <a:r>
            <a:rPr lang="tr-TR" dirty="0" smtClean="0"/>
            <a:t>Bolu</a:t>
          </a:r>
          <a:endParaRPr lang="tr-TR" dirty="0"/>
        </a:p>
      </dgm:t>
    </dgm:pt>
    <dgm:pt modelId="{AF5BE0BC-FFD6-477E-BF85-0F9501E075FC}" type="parTrans" cxnId="{DC9205E9-ED5E-45D3-B10B-A58B001B115C}">
      <dgm:prSet/>
      <dgm:spPr/>
      <dgm:t>
        <a:bodyPr/>
        <a:lstStyle/>
        <a:p>
          <a:endParaRPr lang="tr-TR"/>
        </a:p>
      </dgm:t>
    </dgm:pt>
    <dgm:pt modelId="{5493AB65-9780-43A8-85D2-A106D9CCBEFF}" type="sibTrans" cxnId="{DC9205E9-ED5E-45D3-B10B-A58B001B115C}">
      <dgm:prSet/>
      <dgm:spPr/>
      <dgm:t>
        <a:bodyPr/>
        <a:lstStyle/>
        <a:p>
          <a:endParaRPr lang="tr-TR"/>
        </a:p>
      </dgm:t>
    </dgm:pt>
    <dgm:pt modelId="{7BF0397F-916B-4BE7-9167-5555C7B10F15}">
      <dgm:prSet/>
      <dgm:spPr/>
      <dgm:t>
        <a:bodyPr/>
        <a:lstStyle/>
        <a:p>
          <a:r>
            <a:rPr lang="tr-TR" dirty="0" smtClean="0"/>
            <a:t>Yalova</a:t>
          </a:r>
          <a:endParaRPr lang="tr-TR" dirty="0"/>
        </a:p>
      </dgm:t>
    </dgm:pt>
    <dgm:pt modelId="{BECB8742-44F7-4C4A-B5F3-832F402226D5}" type="parTrans" cxnId="{3AD28B10-F343-479C-8637-5C83190D9A7E}">
      <dgm:prSet/>
      <dgm:spPr/>
      <dgm:t>
        <a:bodyPr/>
        <a:lstStyle/>
        <a:p>
          <a:endParaRPr lang="tr-TR"/>
        </a:p>
      </dgm:t>
    </dgm:pt>
    <dgm:pt modelId="{A70344DA-662C-49A5-926A-F504030F77BF}" type="sibTrans" cxnId="{3AD28B10-F343-479C-8637-5C83190D9A7E}">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A7EF60A9-9F84-4EC4-8A47-7F5524EC24C9}" type="pres">
      <dgm:prSet presAssocID="{97EE6CEE-96B0-4E9B-BAB4-22E6592DEBFF}" presName="composite" presStyleCnt="0"/>
      <dgm:spPr/>
    </dgm:pt>
    <dgm:pt modelId="{1D1F3AEB-6ECC-456A-A7EA-2FA1805265A7}" type="pres">
      <dgm:prSet presAssocID="{97EE6CEE-96B0-4E9B-BAB4-22E6592DEBFF}" presName="parTx" presStyleLbl="alignNode1" presStyleIdx="0" presStyleCnt="4">
        <dgm:presLayoutVars>
          <dgm:chMax val="0"/>
          <dgm:chPref val="0"/>
          <dgm:bulletEnabled val="1"/>
        </dgm:presLayoutVars>
      </dgm:prSet>
      <dgm:spPr/>
      <dgm:t>
        <a:bodyPr/>
        <a:lstStyle/>
        <a:p>
          <a:endParaRPr lang="tr-TR"/>
        </a:p>
      </dgm:t>
    </dgm:pt>
    <dgm:pt modelId="{CC6EF307-FFC3-4BF7-879D-BB99A44D3A1A}" type="pres">
      <dgm:prSet presAssocID="{97EE6CEE-96B0-4E9B-BAB4-22E6592DEBFF}" presName="desTx" presStyleLbl="alignAccFollowNode1" presStyleIdx="0" presStyleCnt="4">
        <dgm:presLayoutVars>
          <dgm:bulletEnabled val="1"/>
        </dgm:presLayoutVars>
      </dgm:prSet>
      <dgm:spPr/>
      <dgm:t>
        <a:bodyPr/>
        <a:lstStyle/>
        <a:p>
          <a:endParaRPr lang="tr-TR"/>
        </a:p>
      </dgm:t>
    </dgm:pt>
    <dgm:pt modelId="{8D447EE1-B4A0-4F42-A9E4-E7EDEE12F5D7}" type="pres">
      <dgm:prSet presAssocID="{EA628102-B0C5-4633-B7B3-ECB79CA62875}" presName="space" presStyleCnt="0"/>
      <dgm:spPr/>
    </dgm:pt>
    <dgm:pt modelId="{813B7ABC-9782-438B-9AB8-A803516C627D}" type="pres">
      <dgm:prSet presAssocID="{7B4AB65D-7F67-4E68-8146-B183E3A6ADA2}" presName="composite" presStyleCnt="0"/>
      <dgm:spPr/>
    </dgm:pt>
    <dgm:pt modelId="{A5E175D3-F5CF-4C21-852D-77879705B074}" type="pres">
      <dgm:prSet presAssocID="{7B4AB65D-7F67-4E68-8146-B183E3A6ADA2}" presName="parTx" presStyleLbl="alignNode1" presStyleIdx="1" presStyleCnt="4">
        <dgm:presLayoutVars>
          <dgm:chMax val="0"/>
          <dgm:chPref val="0"/>
          <dgm:bulletEnabled val="1"/>
        </dgm:presLayoutVars>
      </dgm:prSet>
      <dgm:spPr/>
      <dgm:t>
        <a:bodyPr/>
        <a:lstStyle/>
        <a:p>
          <a:endParaRPr lang="tr-TR"/>
        </a:p>
      </dgm:t>
    </dgm:pt>
    <dgm:pt modelId="{AA217179-3D65-44A9-A64E-5F626A3F8F0D}" type="pres">
      <dgm:prSet presAssocID="{7B4AB65D-7F67-4E68-8146-B183E3A6ADA2}" presName="desTx" presStyleLbl="alignAccFollowNode1" presStyleIdx="1" presStyleCnt="4">
        <dgm:presLayoutVars>
          <dgm:bulletEnabled val="1"/>
        </dgm:presLayoutVars>
      </dgm:prSet>
      <dgm:spPr/>
      <dgm:t>
        <a:bodyPr/>
        <a:lstStyle/>
        <a:p>
          <a:endParaRPr lang="tr-TR"/>
        </a:p>
      </dgm:t>
    </dgm:pt>
    <dgm:pt modelId="{70ACA1CE-F3F6-4983-8C39-64C8023C4EE6}" type="pres">
      <dgm:prSet presAssocID="{2108E5BC-25DA-4822-AFED-A77DFD259616}" presName="space" presStyleCnt="0"/>
      <dgm:spPr/>
    </dgm:pt>
    <dgm:pt modelId="{B93BA7AF-458A-4C83-9AA0-BFA3D9D295AD}" type="pres">
      <dgm:prSet presAssocID="{B9B850A4-EC98-46A0-8BB3-A35925D615B5}" presName="composite" presStyleCnt="0"/>
      <dgm:spPr/>
    </dgm:pt>
    <dgm:pt modelId="{F5FDAE20-07B9-4B23-813C-12D4CB4B779B}" type="pres">
      <dgm:prSet presAssocID="{B9B850A4-EC98-46A0-8BB3-A35925D615B5}" presName="parTx" presStyleLbl="alignNode1" presStyleIdx="2" presStyleCnt="4">
        <dgm:presLayoutVars>
          <dgm:chMax val="0"/>
          <dgm:chPref val="0"/>
          <dgm:bulletEnabled val="1"/>
        </dgm:presLayoutVars>
      </dgm:prSet>
      <dgm:spPr/>
      <dgm:t>
        <a:bodyPr/>
        <a:lstStyle/>
        <a:p>
          <a:endParaRPr lang="tr-TR"/>
        </a:p>
      </dgm:t>
    </dgm:pt>
    <dgm:pt modelId="{7C39B923-0E2A-42C4-ACBF-0A0EE37E8477}" type="pres">
      <dgm:prSet presAssocID="{B9B850A4-EC98-46A0-8BB3-A35925D615B5}" presName="desTx" presStyleLbl="alignAccFollowNode1" presStyleIdx="2" presStyleCnt="4">
        <dgm:presLayoutVars>
          <dgm:bulletEnabled val="1"/>
        </dgm:presLayoutVars>
      </dgm:prSet>
      <dgm:spPr/>
      <dgm:t>
        <a:bodyPr/>
        <a:lstStyle/>
        <a:p>
          <a:endParaRPr lang="tr-TR"/>
        </a:p>
      </dgm:t>
    </dgm:pt>
    <dgm:pt modelId="{32738352-F600-4A09-B0DE-AF75727E23E1}" type="pres">
      <dgm:prSet presAssocID="{C1DF613C-F574-4BDA-AAA5-D3FA4985F194}" presName="space" presStyleCnt="0"/>
      <dgm:spPr/>
    </dgm:pt>
    <dgm:pt modelId="{5C4A23F4-E236-4844-A327-2EBF7D445A87}" type="pres">
      <dgm:prSet presAssocID="{0D09CC11-190A-44A9-BFAB-95A68000ED50}" presName="composite" presStyleCnt="0"/>
      <dgm:spPr/>
    </dgm:pt>
    <dgm:pt modelId="{4C5AA435-12F5-4710-B4BB-B721CF85AD49}" type="pres">
      <dgm:prSet presAssocID="{0D09CC11-190A-44A9-BFAB-95A68000ED50}" presName="parTx" presStyleLbl="alignNode1" presStyleIdx="3" presStyleCnt="4">
        <dgm:presLayoutVars>
          <dgm:chMax val="0"/>
          <dgm:chPref val="0"/>
          <dgm:bulletEnabled val="1"/>
        </dgm:presLayoutVars>
      </dgm:prSet>
      <dgm:spPr/>
      <dgm:t>
        <a:bodyPr/>
        <a:lstStyle/>
        <a:p>
          <a:endParaRPr lang="tr-TR"/>
        </a:p>
      </dgm:t>
    </dgm:pt>
    <dgm:pt modelId="{3B738520-8BE7-478A-B4B6-151BBFF5FD64}" type="pres">
      <dgm:prSet presAssocID="{0D09CC11-190A-44A9-BFAB-95A68000ED50}" presName="desTx" presStyleLbl="alignAccFollowNode1" presStyleIdx="3" presStyleCnt="4">
        <dgm:presLayoutVars>
          <dgm:bulletEnabled val="1"/>
        </dgm:presLayoutVars>
      </dgm:prSet>
      <dgm:spPr/>
      <dgm:t>
        <a:bodyPr/>
        <a:lstStyle/>
        <a:p>
          <a:endParaRPr lang="tr-TR"/>
        </a:p>
      </dgm:t>
    </dgm:pt>
  </dgm:ptLst>
  <dgm:cxnLst>
    <dgm:cxn modelId="{4A5288FA-6F4A-4189-B7DA-3BC595366F98}" srcId="{7B4AB65D-7F67-4E68-8146-B183E3A6ADA2}" destId="{6BD62710-C08D-44A0-BD5F-8BA557407D27}" srcOrd="1" destOrd="0" parTransId="{E4D1033C-530F-4B2E-B407-4C52C12FDE3F}" sibTransId="{19F7D863-28DB-4337-9851-51DB8D38E432}"/>
    <dgm:cxn modelId="{70A39444-371B-4D78-9376-023E99949F56}" type="presOf" srcId="{7BF0397F-916B-4BE7-9167-5555C7B10F15}" destId="{3B738520-8BE7-478A-B4B6-151BBFF5FD64}" srcOrd="0" destOrd="7" presId="urn:microsoft.com/office/officeart/2005/8/layout/hList1"/>
    <dgm:cxn modelId="{F398D6F3-9F99-448D-A9E4-AA1D8030D336}" type="presOf" srcId="{6BD62710-C08D-44A0-BD5F-8BA557407D27}" destId="{AA217179-3D65-44A9-A64E-5F626A3F8F0D}" srcOrd="0" destOrd="1" presId="urn:microsoft.com/office/officeart/2005/8/layout/hList1"/>
    <dgm:cxn modelId="{2605B568-3649-4809-9511-D1DC7B066B7C}" type="presOf" srcId="{7A90F7F3-B430-4398-895D-D2F8716E2CBB}" destId="{7C39B923-0E2A-42C4-ACBF-0A0EE37E8477}" srcOrd="0" destOrd="0" presId="urn:microsoft.com/office/officeart/2005/8/layout/hList1"/>
    <dgm:cxn modelId="{41867A25-DACC-4F7D-B664-0FD4AAC0F945}" srcId="{185AE453-D13C-4C22-9BE2-C5F2634AC1A3}" destId="{0D09CC11-190A-44A9-BFAB-95A68000ED50}" srcOrd="3" destOrd="0" parTransId="{7163DC00-8399-432C-991F-DF1E68F0EA1D}" sibTransId="{E686B581-682D-4BF9-9FD1-0BED75CE2D86}"/>
    <dgm:cxn modelId="{94222F1C-BBAE-4FC4-9354-EE973496DD0B}" srcId="{B9B850A4-EC98-46A0-8BB3-A35925D615B5}" destId="{7390FD96-29E8-4ECA-869B-506A3483E410}" srcOrd="3" destOrd="0" parTransId="{2C8315F0-E8A7-4F80-A5AD-828DE14C40AA}" sibTransId="{AFCE6EE5-D84D-4D0F-8A71-1B9BA3179B70}"/>
    <dgm:cxn modelId="{7BF3EED6-4D6C-43EF-8FA7-FBF6FD4FE44E}" srcId="{7B4AB65D-7F67-4E68-8146-B183E3A6ADA2}" destId="{9775ECEA-8352-4450-A921-14351135F8BA}" srcOrd="0" destOrd="0" parTransId="{F6AA15FD-0045-4E4F-8B5D-543C3095376C}" sibTransId="{5993A530-2B25-41E3-9B87-22E9F96BFAE0}"/>
    <dgm:cxn modelId="{1ACCC20E-FC42-48B1-9E1C-D02EEE9BD2BE}" type="presOf" srcId="{D97672D2-A07D-4B40-87D6-F6D973A77A2E}" destId="{3B738520-8BE7-478A-B4B6-151BBFF5FD64}" srcOrd="0" destOrd="2" presId="urn:microsoft.com/office/officeart/2005/8/layout/hList1"/>
    <dgm:cxn modelId="{01D6C883-56C2-429F-BBF1-A25D3DC30372}" srcId="{7B4AB65D-7F67-4E68-8146-B183E3A6ADA2}" destId="{AAD6C2A0-A911-437D-9372-D517D3E35A26}" srcOrd="3" destOrd="0" parTransId="{6E59A1BC-CD90-46FF-82AB-E84D0FCA2C1E}" sibTransId="{580C9FA0-ADA8-47A9-BA55-ABFE2DB64720}"/>
    <dgm:cxn modelId="{73F0E665-2871-4C21-A68F-6202F8383310}" type="presOf" srcId="{185AE453-D13C-4C22-9BE2-C5F2634AC1A3}" destId="{7D438475-492A-448E-8B55-1E29F07249EF}" srcOrd="0" destOrd="0" presId="urn:microsoft.com/office/officeart/2005/8/layout/hList1"/>
    <dgm:cxn modelId="{492DAE6C-945E-44B5-ACE4-F7DC490351D6}" type="presOf" srcId="{718A03B2-8F37-4ED8-B991-47E10E18AD4F}" destId="{3B738520-8BE7-478A-B4B6-151BBFF5FD64}" srcOrd="0" destOrd="0" presId="urn:microsoft.com/office/officeart/2005/8/layout/hList1"/>
    <dgm:cxn modelId="{D64D80A6-82E0-4897-9B9A-D14FA2BEED91}" srcId="{0D09CC11-190A-44A9-BFAB-95A68000ED50}" destId="{F7C9F4C5-58B7-4F15-9E80-E0B7FDF62D57}" srcOrd="1" destOrd="0" parTransId="{F130F608-D197-4E6C-B476-9622C18CE1A2}" sibTransId="{4E80C3B9-7FF5-4E22-9134-805D28BADDB0}"/>
    <dgm:cxn modelId="{7776D524-8CEC-402A-97DF-60511DC30E7E}" srcId="{0D09CC11-190A-44A9-BFAB-95A68000ED50}" destId="{F5AC2C6B-AD29-49BF-AB23-BD1E74A9F611}" srcOrd="3" destOrd="0" parTransId="{8D226112-3A3A-4698-A59E-600ECECDF4FD}" sibTransId="{5B1B9F35-85B2-44CE-A94D-4A5FC2EA403B}"/>
    <dgm:cxn modelId="{15FC70E7-D446-4F14-82C9-5C231AA9C5D4}" type="presOf" srcId="{AB6E907A-EE96-4EA9-81EC-6366CBAFF775}" destId="{7C39B923-0E2A-42C4-ACBF-0A0EE37E8477}" srcOrd="0" destOrd="5" presId="urn:microsoft.com/office/officeart/2005/8/layout/hList1"/>
    <dgm:cxn modelId="{1CF64A0E-24EB-44BB-B3D3-AF2BDAB07EB3}" type="presOf" srcId="{819C9759-FAAA-4956-A8E5-F7C530927B43}" destId="{7C39B923-0E2A-42C4-ACBF-0A0EE37E8477}" srcOrd="0" destOrd="2" presId="urn:microsoft.com/office/officeart/2005/8/layout/hList1"/>
    <dgm:cxn modelId="{C684C2A4-31E2-4A33-B630-13C1DCB4D264}" srcId="{B9B850A4-EC98-46A0-8BB3-A35925D615B5}" destId="{6D6D1D8E-D5B5-4B7A-AA19-7A3A1A716FB0}" srcOrd="7" destOrd="0" parTransId="{D21A8B23-F737-46C2-A7D0-5A1B8E365076}" sibTransId="{4644CB29-BAB8-405E-B742-01B6667494F6}"/>
    <dgm:cxn modelId="{9731DA53-AFE1-4500-AF19-B69BEAC727A0}" type="presOf" srcId="{AAD6C2A0-A911-437D-9372-D517D3E35A26}" destId="{AA217179-3D65-44A9-A64E-5F626A3F8F0D}" srcOrd="0" destOrd="3" presId="urn:microsoft.com/office/officeart/2005/8/layout/hList1"/>
    <dgm:cxn modelId="{26F6D106-DAEF-4C81-8610-12D897000049}" type="presOf" srcId="{7390FD96-29E8-4ECA-869B-506A3483E410}" destId="{7C39B923-0E2A-42C4-ACBF-0A0EE37E8477}" srcOrd="0" destOrd="3" presId="urn:microsoft.com/office/officeart/2005/8/layout/hList1"/>
    <dgm:cxn modelId="{475E3899-EA2F-447C-A0F4-AC8D9DF81597}" srcId="{B9B850A4-EC98-46A0-8BB3-A35925D615B5}" destId="{7A90F7F3-B430-4398-895D-D2F8716E2CBB}" srcOrd="0" destOrd="0" parTransId="{15E4B93D-427A-407C-BF30-1152686A8F18}" sibTransId="{C13090B0-C798-441F-A4F1-7EA2C6434E57}"/>
    <dgm:cxn modelId="{2E6A792A-4B4A-4F48-A9BA-36F61791F081}" srcId="{7B4AB65D-7F67-4E68-8146-B183E3A6ADA2}" destId="{C67F626D-4A91-46F3-84DB-3251ADDE9D5F}" srcOrd="2" destOrd="0" parTransId="{10F6AB71-158F-4CAB-9BEE-3FC3F2700940}" sibTransId="{022131E6-6728-4B81-A37B-53A9B1C983E7}"/>
    <dgm:cxn modelId="{86EBF5C6-2ECD-4FC2-8E9D-0B8D49C9330F}" srcId="{7B4AB65D-7F67-4E68-8146-B183E3A6ADA2}" destId="{D7CE64D0-D8F0-4601-B48F-D2EB9CD91CF9}" srcOrd="4" destOrd="0" parTransId="{5C0BF2C1-DB10-4B9C-9B47-7F92BAF1DC14}" sibTransId="{0F1CBC81-2E2D-4370-92CA-D15C0E464346}"/>
    <dgm:cxn modelId="{AB755F60-ED7C-4319-BCF4-4CB5F1387B7F}" type="presOf" srcId="{D7CE64D0-D8F0-4601-B48F-D2EB9CD91CF9}" destId="{AA217179-3D65-44A9-A64E-5F626A3F8F0D}" srcOrd="0" destOrd="4" presId="urn:microsoft.com/office/officeart/2005/8/layout/hList1"/>
    <dgm:cxn modelId="{F91A6F54-95D2-49DA-A7A1-508F58585099}" srcId="{B9B850A4-EC98-46A0-8BB3-A35925D615B5}" destId="{5E2BFB9E-6603-45A4-85DF-8A60D626D9E2}" srcOrd="1" destOrd="0" parTransId="{34AC5C03-DE8D-4BBA-8611-36D9B06F212E}" sibTransId="{B1D3AB27-3765-43B0-BB80-7E99F5010392}"/>
    <dgm:cxn modelId="{FC78EB81-30A6-404A-A60D-D8408A3FBD3A}" type="presOf" srcId="{5E2BFB9E-6603-45A4-85DF-8A60D626D9E2}" destId="{7C39B923-0E2A-42C4-ACBF-0A0EE37E8477}" srcOrd="0" destOrd="1" presId="urn:microsoft.com/office/officeart/2005/8/layout/hList1"/>
    <dgm:cxn modelId="{4847BC9F-9289-400C-83EB-6009F9BF7663}" srcId="{97EE6CEE-96B0-4E9B-BAB4-22E6592DEBFF}" destId="{E62EE73C-3950-48CF-A21A-895596062708}" srcOrd="0" destOrd="0" parTransId="{59742AFE-0189-4D01-9A78-40315E579E93}" sibTransId="{67846800-580C-4594-A8C8-E0F2C2136FC6}"/>
    <dgm:cxn modelId="{29FB698F-665E-41FD-A0DC-9CC5991ACD39}" srcId="{0D09CC11-190A-44A9-BFAB-95A68000ED50}" destId="{967C5381-0EB9-459C-A547-B0D2456A9B30}" srcOrd="5" destOrd="0" parTransId="{B7929756-DAF2-405D-9A9E-642344775B27}" sibTransId="{C52FF859-07AE-4C64-87C0-F28D73646E84}"/>
    <dgm:cxn modelId="{65429879-51EB-4306-8C60-19B68DFD638E}" type="presOf" srcId="{F5AC2C6B-AD29-49BF-AB23-BD1E74A9F611}" destId="{3B738520-8BE7-478A-B4B6-151BBFF5FD64}" srcOrd="0" destOrd="3" presId="urn:microsoft.com/office/officeart/2005/8/layout/hList1"/>
    <dgm:cxn modelId="{8A6C6750-106D-46A1-9C0A-81B850C1D721}" type="presOf" srcId="{4A3D75D0-2670-4BB6-9B8A-A18FDC386BFA}" destId="{7C39B923-0E2A-42C4-ACBF-0A0EE37E8477}" srcOrd="0" destOrd="4" presId="urn:microsoft.com/office/officeart/2005/8/layout/hList1"/>
    <dgm:cxn modelId="{B343C34D-C144-4972-AE40-509D4B4241E6}" type="presOf" srcId="{7B4AB65D-7F67-4E68-8146-B183E3A6ADA2}" destId="{A5E175D3-F5CF-4C21-852D-77879705B074}" srcOrd="0" destOrd="0" presId="urn:microsoft.com/office/officeart/2005/8/layout/hList1"/>
    <dgm:cxn modelId="{AF1FB73E-118A-47DF-853B-C6B36D162A69}" srcId="{B9B850A4-EC98-46A0-8BB3-A35925D615B5}" destId="{4A3D75D0-2670-4BB6-9B8A-A18FDC386BFA}" srcOrd="4" destOrd="0" parTransId="{2AA6CE04-0282-42B1-B01A-7653A386EC65}" sibTransId="{FF948F68-83A3-4227-829F-35C10F62AE78}"/>
    <dgm:cxn modelId="{98A07EBA-1A09-42C1-805E-3BD5774179F1}" srcId="{B9B850A4-EC98-46A0-8BB3-A35925D615B5}" destId="{6FE652D2-7E26-4DBE-9491-71F87292E61B}" srcOrd="6" destOrd="0" parTransId="{C990B1FC-37B8-4192-8D92-2D2ECA1625A6}" sibTransId="{4B232DD7-5333-42D9-A3B6-395B21387F29}"/>
    <dgm:cxn modelId="{87ACAD32-029B-4B7E-805A-7C16A5AFE39D}" type="presOf" srcId="{C67F626D-4A91-46F3-84DB-3251ADDE9D5F}" destId="{AA217179-3D65-44A9-A64E-5F626A3F8F0D}" srcOrd="0" destOrd="2" presId="urn:microsoft.com/office/officeart/2005/8/layout/hList1"/>
    <dgm:cxn modelId="{63AC21EE-1669-4B98-9D11-4B78A46571EB}" srcId="{185AE453-D13C-4C22-9BE2-C5F2634AC1A3}" destId="{97EE6CEE-96B0-4E9B-BAB4-22E6592DEBFF}" srcOrd="0" destOrd="0" parTransId="{AF712545-2FDF-470E-BF02-6F2A38FDBD51}" sibTransId="{EA628102-B0C5-4633-B7B3-ECB79CA62875}"/>
    <dgm:cxn modelId="{EA1E8B0F-433F-43E5-AE9B-4FC223C070DC}" srcId="{185AE453-D13C-4C22-9BE2-C5F2634AC1A3}" destId="{B9B850A4-EC98-46A0-8BB3-A35925D615B5}" srcOrd="2" destOrd="0" parTransId="{0CEAABFB-A35E-49F5-A3FE-69305D0EAFBF}" sibTransId="{C1DF613C-F574-4BDA-AAA5-D3FA4985F194}"/>
    <dgm:cxn modelId="{F07105D4-9F64-4FAB-90BE-36E768DB424A}" srcId="{0D09CC11-190A-44A9-BFAB-95A68000ED50}" destId="{D97672D2-A07D-4B40-87D6-F6D973A77A2E}" srcOrd="2" destOrd="0" parTransId="{65A087F4-D77E-4A0E-93F5-282FD8310C29}" sibTransId="{02610386-B123-44C9-A494-449993E811A1}"/>
    <dgm:cxn modelId="{DC9205E9-ED5E-45D3-B10B-A58B001B115C}" srcId="{0D09CC11-190A-44A9-BFAB-95A68000ED50}" destId="{E6CB5488-68A4-4F59-8DE8-A6EF52283EC9}" srcOrd="6" destOrd="0" parTransId="{AF5BE0BC-FFD6-477E-BF85-0F9501E075FC}" sibTransId="{5493AB65-9780-43A8-85D2-A106D9CCBEFF}"/>
    <dgm:cxn modelId="{13113837-3A67-44FC-8420-F827128D7D6E}" type="presOf" srcId="{97EE6CEE-96B0-4E9B-BAB4-22E6592DEBFF}" destId="{1D1F3AEB-6ECC-456A-A7EA-2FA1805265A7}" srcOrd="0" destOrd="0" presId="urn:microsoft.com/office/officeart/2005/8/layout/hList1"/>
    <dgm:cxn modelId="{0019D12E-7D00-484D-896D-4DBBBFE096B5}" type="presOf" srcId="{E6CB5488-68A4-4F59-8DE8-A6EF52283EC9}" destId="{3B738520-8BE7-478A-B4B6-151BBFF5FD64}" srcOrd="0" destOrd="6" presId="urn:microsoft.com/office/officeart/2005/8/layout/hList1"/>
    <dgm:cxn modelId="{3AD28B10-F343-479C-8637-5C83190D9A7E}" srcId="{0D09CC11-190A-44A9-BFAB-95A68000ED50}" destId="{7BF0397F-916B-4BE7-9167-5555C7B10F15}" srcOrd="7" destOrd="0" parTransId="{BECB8742-44F7-4C4A-B5F3-832F402226D5}" sibTransId="{A70344DA-662C-49A5-926A-F504030F77BF}"/>
    <dgm:cxn modelId="{0145C37E-D0BF-4E1B-A215-21F5490D0971}" type="presOf" srcId="{0D09CC11-190A-44A9-BFAB-95A68000ED50}" destId="{4C5AA435-12F5-4710-B4BB-B721CF85AD49}" srcOrd="0" destOrd="0" presId="urn:microsoft.com/office/officeart/2005/8/layout/hList1"/>
    <dgm:cxn modelId="{70F473D1-F791-4EA1-A781-132C08C30F93}" type="presOf" srcId="{6D6D1D8E-D5B5-4B7A-AA19-7A3A1A716FB0}" destId="{7C39B923-0E2A-42C4-ACBF-0A0EE37E8477}" srcOrd="0" destOrd="7" presId="urn:microsoft.com/office/officeart/2005/8/layout/hList1"/>
    <dgm:cxn modelId="{FADDE907-B1B0-4DB2-BA8A-A039AFC1F57B}" type="presOf" srcId="{B9B850A4-EC98-46A0-8BB3-A35925D615B5}" destId="{F5FDAE20-07B9-4B23-813C-12D4CB4B779B}" srcOrd="0" destOrd="0" presId="urn:microsoft.com/office/officeart/2005/8/layout/hList1"/>
    <dgm:cxn modelId="{56806462-24C6-4E32-B546-461BBFD3449A}" srcId="{B9B850A4-EC98-46A0-8BB3-A35925D615B5}" destId="{AB6E907A-EE96-4EA9-81EC-6366CBAFF775}" srcOrd="5" destOrd="0" parTransId="{014C5CAE-2CD8-4E18-8347-DDCCCE0A58FE}" sibTransId="{EB0C1C34-2381-4F02-9A14-B70F0B22697A}"/>
    <dgm:cxn modelId="{740D03A7-1163-479C-8324-21BB033C76FE}" type="presOf" srcId="{F7C9F4C5-58B7-4F15-9E80-E0B7FDF62D57}" destId="{3B738520-8BE7-478A-B4B6-151BBFF5FD64}" srcOrd="0" destOrd="1" presId="urn:microsoft.com/office/officeart/2005/8/layout/hList1"/>
    <dgm:cxn modelId="{04E9B26D-E190-4F4F-9D96-CCB4B25D2CD3}" type="presOf" srcId="{967C5381-0EB9-459C-A547-B0D2456A9B30}" destId="{3B738520-8BE7-478A-B4B6-151BBFF5FD64}" srcOrd="0" destOrd="5" presId="urn:microsoft.com/office/officeart/2005/8/layout/hList1"/>
    <dgm:cxn modelId="{A7D730C6-B1BB-48C7-B29D-F4773F796640}" srcId="{0D09CC11-190A-44A9-BFAB-95A68000ED50}" destId="{E5D4BA23-BD6C-4DC1-AED3-17A31614696E}" srcOrd="4" destOrd="0" parTransId="{5A57B65B-212C-48A1-9DBF-D01D13C35976}" sibTransId="{204257E5-DCE9-49F1-B2F6-AED630B1D0A7}"/>
    <dgm:cxn modelId="{8A90F92A-BD22-4739-929B-86BD8CCBD1F3}" type="presOf" srcId="{E62EE73C-3950-48CF-A21A-895596062708}" destId="{CC6EF307-FFC3-4BF7-879D-BB99A44D3A1A}" srcOrd="0" destOrd="0" presId="urn:microsoft.com/office/officeart/2005/8/layout/hList1"/>
    <dgm:cxn modelId="{99609FCB-8A12-4C1C-A4DB-420A572FC19F}" type="presOf" srcId="{9775ECEA-8352-4450-A921-14351135F8BA}" destId="{AA217179-3D65-44A9-A64E-5F626A3F8F0D}" srcOrd="0" destOrd="0" presId="urn:microsoft.com/office/officeart/2005/8/layout/hList1"/>
    <dgm:cxn modelId="{950DE52D-B18E-4BF2-8041-158B72B8FF5C}" srcId="{0D09CC11-190A-44A9-BFAB-95A68000ED50}" destId="{718A03B2-8F37-4ED8-B991-47E10E18AD4F}" srcOrd="0" destOrd="0" parTransId="{D832ED07-7067-4328-BB3C-62371A12F3B5}" sibTransId="{0BC0FE35-80D0-4386-A4FE-EB4A3E7D5E05}"/>
    <dgm:cxn modelId="{894498C8-9F96-4957-9ED8-56804C65276C}" srcId="{185AE453-D13C-4C22-9BE2-C5F2634AC1A3}" destId="{7B4AB65D-7F67-4E68-8146-B183E3A6ADA2}" srcOrd="1" destOrd="0" parTransId="{FA689873-069F-4ACB-A7E1-A1FA326C224D}" sibTransId="{2108E5BC-25DA-4822-AFED-A77DFD259616}"/>
    <dgm:cxn modelId="{82EBF724-D984-48F1-B4D8-80331DCBCBAB}" srcId="{B9B850A4-EC98-46A0-8BB3-A35925D615B5}" destId="{819C9759-FAAA-4956-A8E5-F7C530927B43}" srcOrd="2" destOrd="0" parTransId="{84BCDD06-3CEF-44FD-9C12-0DA0BB1C3773}" sibTransId="{4929A602-3ABA-4FDC-B82B-C2498F2C31D5}"/>
    <dgm:cxn modelId="{198F8214-EC7D-4B6F-A799-A11C13CADC38}" type="presOf" srcId="{E5D4BA23-BD6C-4DC1-AED3-17A31614696E}" destId="{3B738520-8BE7-478A-B4B6-151BBFF5FD64}" srcOrd="0" destOrd="4" presId="urn:microsoft.com/office/officeart/2005/8/layout/hList1"/>
    <dgm:cxn modelId="{8112352A-1C0D-49C9-955A-043F75B783E9}" type="presOf" srcId="{6FE652D2-7E26-4DBE-9491-71F87292E61B}" destId="{7C39B923-0E2A-42C4-ACBF-0A0EE37E8477}" srcOrd="0" destOrd="6" presId="urn:microsoft.com/office/officeart/2005/8/layout/hList1"/>
    <dgm:cxn modelId="{78DCFC33-B55D-4FCA-92E1-BA4FF07541EA}" type="presParOf" srcId="{7D438475-492A-448E-8B55-1E29F07249EF}" destId="{A7EF60A9-9F84-4EC4-8A47-7F5524EC24C9}" srcOrd="0" destOrd="0" presId="urn:microsoft.com/office/officeart/2005/8/layout/hList1"/>
    <dgm:cxn modelId="{F95A84E2-C732-422B-B531-4F31E8DADE8B}" type="presParOf" srcId="{A7EF60A9-9F84-4EC4-8A47-7F5524EC24C9}" destId="{1D1F3AEB-6ECC-456A-A7EA-2FA1805265A7}" srcOrd="0" destOrd="0" presId="urn:microsoft.com/office/officeart/2005/8/layout/hList1"/>
    <dgm:cxn modelId="{956AB82F-2CB4-42CD-90C8-EC22D30ADBEB}" type="presParOf" srcId="{A7EF60A9-9F84-4EC4-8A47-7F5524EC24C9}" destId="{CC6EF307-FFC3-4BF7-879D-BB99A44D3A1A}" srcOrd="1" destOrd="0" presId="urn:microsoft.com/office/officeart/2005/8/layout/hList1"/>
    <dgm:cxn modelId="{377DDC8B-2D5F-4D24-A8B9-EE6241BEDA9F}" type="presParOf" srcId="{7D438475-492A-448E-8B55-1E29F07249EF}" destId="{8D447EE1-B4A0-4F42-A9E4-E7EDEE12F5D7}" srcOrd="1" destOrd="0" presId="urn:microsoft.com/office/officeart/2005/8/layout/hList1"/>
    <dgm:cxn modelId="{91797072-C2B4-41CF-95EB-9786FAC1656A}" type="presParOf" srcId="{7D438475-492A-448E-8B55-1E29F07249EF}" destId="{813B7ABC-9782-438B-9AB8-A803516C627D}" srcOrd="2" destOrd="0" presId="urn:microsoft.com/office/officeart/2005/8/layout/hList1"/>
    <dgm:cxn modelId="{635AF52B-0426-46AB-8FAD-91E7A794FBD2}" type="presParOf" srcId="{813B7ABC-9782-438B-9AB8-A803516C627D}" destId="{A5E175D3-F5CF-4C21-852D-77879705B074}" srcOrd="0" destOrd="0" presId="urn:microsoft.com/office/officeart/2005/8/layout/hList1"/>
    <dgm:cxn modelId="{8692038F-DD4A-4F24-8EAC-DBE7BF49EC80}" type="presParOf" srcId="{813B7ABC-9782-438B-9AB8-A803516C627D}" destId="{AA217179-3D65-44A9-A64E-5F626A3F8F0D}" srcOrd="1" destOrd="0" presId="urn:microsoft.com/office/officeart/2005/8/layout/hList1"/>
    <dgm:cxn modelId="{C85E5B38-347A-4FB6-B65A-CC0F550E11F3}" type="presParOf" srcId="{7D438475-492A-448E-8B55-1E29F07249EF}" destId="{70ACA1CE-F3F6-4983-8C39-64C8023C4EE6}" srcOrd="3" destOrd="0" presId="urn:microsoft.com/office/officeart/2005/8/layout/hList1"/>
    <dgm:cxn modelId="{72C53972-498D-4115-9F3C-DA7C2A698CAC}" type="presParOf" srcId="{7D438475-492A-448E-8B55-1E29F07249EF}" destId="{B93BA7AF-458A-4C83-9AA0-BFA3D9D295AD}" srcOrd="4" destOrd="0" presId="urn:microsoft.com/office/officeart/2005/8/layout/hList1"/>
    <dgm:cxn modelId="{53FB0272-C213-4CD7-953B-1186CB292D3B}" type="presParOf" srcId="{B93BA7AF-458A-4C83-9AA0-BFA3D9D295AD}" destId="{F5FDAE20-07B9-4B23-813C-12D4CB4B779B}" srcOrd="0" destOrd="0" presId="urn:microsoft.com/office/officeart/2005/8/layout/hList1"/>
    <dgm:cxn modelId="{1954AFB9-511A-43B6-9A3C-63604D24666A}" type="presParOf" srcId="{B93BA7AF-458A-4C83-9AA0-BFA3D9D295AD}" destId="{7C39B923-0E2A-42C4-ACBF-0A0EE37E8477}" srcOrd="1" destOrd="0" presId="urn:microsoft.com/office/officeart/2005/8/layout/hList1"/>
    <dgm:cxn modelId="{DE04C66C-DD80-4BD9-A518-82B1AA86B85F}" type="presParOf" srcId="{7D438475-492A-448E-8B55-1E29F07249EF}" destId="{32738352-F600-4A09-B0DE-AF75727E23E1}" srcOrd="5" destOrd="0" presId="urn:microsoft.com/office/officeart/2005/8/layout/hList1"/>
    <dgm:cxn modelId="{56464BF0-643F-4AED-81CB-E64E7048369B}" type="presParOf" srcId="{7D438475-492A-448E-8B55-1E29F07249EF}" destId="{5C4A23F4-E236-4844-A327-2EBF7D445A87}" srcOrd="6" destOrd="0" presId="urn:microsoft.com/office/officeart/2005/8/layout/hList1"/>
    <dgm:cxn modelId="{09C86B16-759E-45B4-8DBC-5ECBEB082229}" type="presParOf" srcId="{5C4A23F4-E236-4844-A327-2EBF7D445A87}" destId="{4C5AA435-12F5-4710-B4BB-B721CF85AD49}" srcOrd="0" destOrd="0" presId="urn:microsoft.com/office/officeart/2005/8/layout/hList1"/>
    <dgm:cxn modelId="{00D7ED73-6D90-4A64-91A1-07EAC0030050}" type="presParOf" srcId="{5C4A23F4-E236-4844-A327-2EBF7D445A87}" destId="{3B738520-8BE7-478A-B4B6-151BBFF5FD6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20AC8409-265C-40DE-9C63-B60DE35948C4}">
      <dgm:prSet phldrT="[Metin]"/>
      <dgm:spPr/>
      <dgm:t>
        <a:bodyPr/>
        <a:lstStyle/>
        <a:p>
          <a:r>
            <a:rPr lang="tr-TR" dirty="0" smtClean="0"/>
            <a:t>Batı Anadolu</a:t>
          </a:r>
          <a:endParaRPr lang="tr-TR" dirty="0"/>
        </a:p>
      </dgm:t>
    </dgm:pt>
    <dgm:pt modelId="{D3885DAF-D079-4FC8-9EDD-3325D816EAB3}" type="parTrans" cxnId="{3ECADF76-32D0-4457-B6B4-A47B21CB410E}">
      <dgm:prSet/>
      <dgm:spPr/>
      <dgm:t>
        <a:bodyPr/>
        <a:lstStyle/>
        <a:p>
          <a:endParaRPr lang="tr-TR"/>
        </a:p>
      </dgm:t>
    </dgm:pt>
    <dgm:pt modelId="{EDDD2199-3720-493B-A8BA-336D9EEE5AE1}" type="sibTrans" cxnId="{3ECADF76-32D0-4457-B6B4-A47B21CB410E}">
      <dgm:prSet/>
      <dgm:spPr/>
      <dgm:t>
        <a:bodyPr/>
        <a:lstStyle/>
        <a:p>
          <a:endParaRPr lang="tr-TR"/>
        </a:p>
      </dgm:t>
    </dgm:pt>
    <dgm:pt modelId="{BFB91160-E216-4AAC-97CF-A82C05697714}">
      <dgm:prSet phldrT="[Metin]"/>
      <dgm:spPr/>
      <dgm:t>
        <a:bodyPr/>
        <a:lstStyle/>
        <a:p>
          <a:r>
            <a:rPr lang="tr-TR" dirty="0" smtClean="0"/>
            <a:t>Akdeniz</a:t>
          </a:r>
          <a:endParaRPr lang="tr-TR" dirty="0"/>
        </a:p>
      </dgm:t>
    </dgm:pt>
    <dgm:pt modelId="{337ECEAD-CF72-4AFE-A955-42B734A864C2}" type="parTrans" cxnId="{55682119-4FE2-4703-B128-39C3DBF018B0}">
      <dgm:prSet/>
      <dgm:spPr/>
      <dgm:t>
        <a:bodyPr/>
        <a:lstStyle/>
        <a:p>
          <a:endParaRPr lang="tr-TR"/>
        </a:p>
      </dgm:t>
    </dgm:pt>
    <dgm:pt modelId="{2EF8D9E3-D0CD-470D-95FE-7C7AFFB4E89B}" type="sibTrans" cxnId="{55682119-4FE2-4703-B128-39C3DBF018B0}">
      <dgm:prSet/>
      <dgm:spPr/>
      <dgm:t>
        <a:bodyPr/>
        <a:lstStyle/>
        <a:p>
          <a:endParaRPr lang="tr-TR"/>
        </a:p>
      </dgm:t>
    </dgm:pt>
    <dgm:pt modelId="{81D12E13-7EF6-4733-8DE0-67D5DF966657}">
      <dgm:prSet phldrT="[Metin]"/>
      <dgm:spPr/>
      <dgm:t>
        <a:bodyPr/>
        <a:lstStyle/>
        <a:p>
          <a:r>
            <a:rPr lang="tr-TR" dirty="0" smtClean="0"/>
            <a:t>Orta Anadolu</a:t>
          </a:r>
          <a:endParaRPr lang="tr-TR" dirty="0"/>
        </a:p>
      </dgm:t>
    </dgm:pt>
    <dgm:pt modelId="{F3C4E687-84D3-44E4-8F0D-B0853735BB3D}" type="parTrans" cxnId="{64D41C0D-E26E-4EB7-B8D7-E2A94DC72A8B}">
      <dgm:prSet/>
      <dgm:spPr/>
      <dgm:t>
        <a:bodyPr/>
        <a:lstStyle/>
        <a:p>
          <a:endParaRPr lang="tr-TR"/>
        </a:p>
      </dgm:t>
    </dgm:pt>
    <dgm:pt modelId="{BB628229-DACB-47D4-B916-468C1A9F2FD8}" type="sibTrans" cxnId="{64D41C0D-E26E-4EB7-B8D7-E2A94DC72A8B}">
      <dgm:prSet/>
      <dgm:spPr/>
      <dgm:t>
        <a:bodyPr/>
        <a:lstStyle/>
        <a:p>
          <a:endParaRPr lang="tr-TR"/>
        </a:p>
      </dgm:t>
    </dgm:pt>
    <dgm:pt modelId="{21200B57-44CC-4376-9E54-47671BECBC6C}">
      <dgm:prSet phldrT="[Metin]"/>
      <dgm:spPr/>
      <dgm:t>
        <a:bodyPr/>
        <a:lstStyle/>
        <a:p>
          <a:r>
            <a:rPr lang="tr-TR" dirty="0" smtClean="0"/>
            <a:t>Batı Karadeniz</a:t>
          </a:r>
          <a:endParaRPr lang="tr-TR" dirty="0"/>
        </a:p>
      </dgm:t>
    </dgm:pt>
    <dgm:pt modelId="{2ED003A7-1C84-43F9-8D53-0784B9679932}" type="parTrans" cxnId="{209E9C3D-5F02-4C2B-A86E-331CA1739F2A}">
      <dgm:prSet/>
      <dgm:spPr/>
      <dgm:t>
        <a:bodyPr/>
        <a:lstStyle/>
        <a:p>
          <a:endParaRPr lang="tr-TR"/>
        </a:p>
      </dgm:t>
    </dgm:pt>
    <dgm:pt modelId="{760BAA6D-F1D0-4FEC-95DE-757787C9D89C}" type="sibTrans" cxnId="{209E9C3D-5F02-4C2B-A86E-331CA1739F2A}">
      <dgm:prSet/>
      <dgm:spPr/>
      <dgm:t>
        <a:bodyPr/>
        <a:lstStyle/>
        <a:p>
          <a:endParaRPr lang="tr-TR"/>
        </a:p>
      </dgm:t>
    </dgm:pt>
    <dgm:pt modelId="{A447D9CA-66B9-4446-A0D8-E23B3070548C}">
      <dgm:prSet/>
      <dgm:spPr/>
      <dgm:t>
        <a:bodyPr/>
        <a:lstStyle/>
        <a:p>
          <a:r>
            <a:rPr lang="tr-TR" dirty="0" smtClean="0"/>
            <a:t>Ankara</a:t>
          </a:r>
          <a:endParaRPr lang="tr-TR" dirty="0"/>
        </a:p>
      </dgm:t>
    </dgm:pt>
    <dgm:pt modelId="{33115DF1-50BC-4FCB-A995-584F017ECA1A}" type="parTrans" cxnId="{43DA25C8-C94A-4DA8-92B2-362AD1A82206}">
      <dgm:prSet/>
      <dgm:spPr/>
      <dgm:t>
        <a:bodyPr/>
        <a:lstStyle/>
        <a:p>
          <a:endParaRPr lang="tr-TR"/>
        </a:p>
      </dgm:t>
    </dgm:pt>
    <dgm:pt modelId="{A4A80F2C-132F-4F15-9D6D-6BB666C5BB44}" type="sibTrans" cxnId="{43DA25C8-C94A-4DA8-92B2-362AD1A82206}">
      <dgm:prSet/>
      <dgm:spPr/>
      <dgm:t>
        <a:bodyPr/>
        <a:lstStyle/>
        <a:p>
          <a:endParaRPr lang="tr-TR"/>
        </a:p>
      </dgm:t>
    </dgm:pt>
    <dgm:pt modelId="{072FDAF8-AE5D-4BB3-A7E5-0178FD7BA9A5}">
      <dgm:prSet/>
      <dgm:spPr/>
      <dgm:t>
        <a:bodyPr/>
        <a:lstStyle/>
        <a:p>
          <a:r>
            <a:rPr lang="tr-TR" dirty="0" smtClean="0"/>
            <a:t>Konya</a:t>
          </a:r>
          <a:endParaRPr lang="tr-TR" dirty="0"/>
        </a:p>
      </dgm:t>
    </dgm:pt>
    <dgm:pt modelId="{51314CF3-63AA-4605-A1FD-C5BE314B9CC4}" type="parTrans" cxnId="{F1E99100-EC7A-423E-97CD-DFF52E1B8EE0}">
      <dgm:prSet/>
      <dgm:spPr/>
      <dgm:t>
        <a:bodyPr/>
        <a:lstStyle/>
        <a:p>
          <a:endParaRPr lang="tr-TR"/>
        </a:p>
      </dgm:t>
    </dgm:pt>
    <dgm:pt modelId="{BB603496-1AC7-413D-AE49-FFCE10E8B30F}" type="sibTrans" cxnId="{F1E99100-EC7A-423E-97CD-DFF52E1B8EE0}">
      <dgm:prSet/>
      <dgm:spPr/>
      <dgm:t>
        <a:bodyPr/>
        <a:lstStyle/>
        <a:p>
          <a:endParaRPr lang="tr-TR"/>
        </a:p>
      </dgm:t>
    </dgm:pt>
    <dgm:pt modelId="{2DD44581-1528-4B24-B9A8-32D04B3C2B25}">
      <dgm:prSet/>
      <dgm:spPr/>
      <dgm:t>
        <a:bodyPr/>
        <a:lstStyle/>
        <a:p>
          <a:r>
            <a:rPr lang="tr-TR" dirty="0" smtClean="0"/>
            <a:t>Karaman</a:t>
          </a:r>
          <a:endParaRPr lang="tr-TR" dirty="0"/>
        </a:p>
      </dgm:t>
    </dgm:pt>
    <dgm:pt modelId="{3E7786A0-482B-4D84-8645-965F0C4A40AA}" type="parTrans" cxnId="{AF844F6F-8D78-4BAE-8652-3207F8ACB8D3}">
      <dgm:prSet/>
      <dgm:spPr/>
      <dgm:t>
        <a:bodyPr/>
        <a:lstStyle/>
        <a:p>
          <a:endParaRPr lang="tr-TR"/>
        </a:p>
      </dgm:t>
    </dgm:pt>
    <dgm:pt modelId="{1C0C9366-0FE6-4ECB-B124-D22B7F4F9CB2}" type="sibTrans" cxnId="{AF844F6F-8D78-4BAE-8652-3207F8ACB8D3}">
      <dgm:prSet/>
      <dgm:spPr/>
      <dgm:t>
        <a:bodyPr/>
        <a:lstStyle/>
        <a:p>
          <a:endParaRPr lang="tr-TR"/>
        </a:p>
      </dgm:t>
    </dgm:pt>
    <dgm:pt modelId="{307051B7-2945-4EB0-9A8D-464730AFD3E2}">
      <dgm:prSet/>
      <dgm:spPr/>
      <dgm:t>
        <a:bodyPr/>
        <a:lstStyle/>
        <a:p>
          <a:r>
            <a:rPr lang="tr-TR" dirty="0" smtClean="0"/>
            <a:t>Antalya</a:t>
          </a:r>
          <a:endParaRPr lang="tr-TR" dirty="0"/>
        </a:p>
      </dgm:t>
    </dgm:pt>
    <dgm:pt modelId="{94EF1E8C-FE6C-4705-8C94-FB76D98C04C2}" type="parTrans" cxnId="{3FAE9EDE-BC09-49F6-A700-5FF927EC2A1C}">
      <dgm:prSet/>
      <dgm:spPr/>
      <dgm:t>
        <a:bodyPr/>
        <a:lstStyle/>
        <a:p>
          <a:endParaRPr lang="tr-TR"/>
        </a:p>
      </dgm:t>
    </dgm:pt>
    <dgm:pt modelId="{301C49E5-92B4-45AF-B363-9D4195C61803}" type="sibTrans" cxnId="{3FAE9EDE-BC09-49F6-A700-5FF927EC2A1C}">
      <dgm:prSet/>
      <dgm:spPr/>
      <dgm:t>
        <a:bodyPr/>
        <a:lstStyle/>
        <a:p>
          <a:endParaRPr lang="tr-TR"/>
        </a:p>
      </dgm:t>
    </dgm:pt>
    <dgm:pt modelId="{0D106564-65FE-4FF7-9CA7-797C2A32C75D}">
      <dgm:prSet/>
      <dgm:spPr/>
      <dgm:t>
        <a:bodyPr/>
        <a:lstStyle/>
        <a:p>
          <a:r>
            <a:rPr lang="tr-TR" dirty="0" smtClean="0"/>
            <a:t>Isparta</a:t>
          </a:r>
          <a:endParaRPr lang="tr-TR" dirty="0"/>
        </a:p>
      </dgm:t>
    </dgm:pt>
    <dgm:pt modelId="{A843F629-F735-4DA2-8C07-031B61677EF3}" type="parTrans" cxnId="{B2865C76-A49A-43E7-80AA-3D4AD59F17C9}">
      <dgm:prSet/>
      <dgm:spPr/>
      <dgm:t>
        <a:bodyPr/>
        <a:lstStyle/>
        <a:p>
          <a:endParaRPr lang="tr-TR"/>
        </a:p>
      </dgm:t>
    </dgm:pt>
    <dgm:pt modelId="{BF2171FB-89F3-429C-BEE5-C1D35D1E1CF9}" type="sibTrans" cxnId="{B2865C76-A49A-43E7-80AA-3D4AD59F17C9}">
      <dgm:prSet/>
      <dgm:spPr/>
      <dgm:t>
        <a:bodyPr/>
        <a:lstStyle/>
        <a:p>
          <a:endParaRPr lang="tr-TR"/>
        </a:p>
      </dgm:t>
    </dgm:pt>
    <dgm:pt modelId="{B13C5A09-B8AA-4AD8-8C56-7DCE1E145336}">
      <dgm:prSet/>
      <dgm:spPr/>
      <dgm:t>
        <a:bodyPr/>
        <a:lstStyle/>
        <a:p>
          <a:r>
            <a:rPr lang="tr-TR" dirty="0" smtClean="0"/>
            <a:t>Burdur</a:t>
          </a:r>
          <a:endParaRPr lang="tr-TR" dirty="0"/>
        </a:p>
      </dgm:t>
    </dgm:pt>
    <dgm:pt modelId="{471A2EF9-D008-472B-A09B-28FC914736D0}" type="parTrans" cxnId="{A5F3D65E-4EC5-4997-8438-57D6FE0F85A9}">
      <dgm:prSet/>
      <dgm:spPr/>
      <dgm:t>
        <a:bodyPr/>
        <a:lstStyle/>
        <a:p>
          <a:endParaRPr lang="tr-TR"/>
        </a:p>
      </dgm:t>
    </dgm:pt>
    <dgm:pt modelId="{05BA91DC-3C7D-4D42-AE3D-365725FC6179}" type="sibTrans" cxnId="{A5F3D65E-4EC5-4997-8438-57D6FE0F85A9}">
      <dgm:prSet/>
      <dgm:spPr/>
      <dgm:t>
        <a:bodyPr/>
        <a:lstStyle/>
        <a:p>
          <a:endParaRPr lang="tr-TR"/>
        </a:p>
      </dgm:t>
    </dgm:pt>
    <dgm:pt modelId="{FE1AA729-2214-403A-A779-63BEA8131C02}">
      <dgm:prSet/>
      <dgm:spPr/>
      <dgm:t>
        <a:bodyPr/>
        <a:lstStyle/>
        <a:p>
          <a:r>
            <a:rPr lang="tr-TR" dirty="0" smtClean="0"/>
            <a:t>Adana</a:t>
          </a:r>
          <a:endParaRPr lang="tr-TR" dirty="0"/>
        </a:p>
      </dgm:t>
    </dgm:pt>
    <dgm:pt modelId="{132D2C33-7C0C-4017-9128-DB98E28BC856}" type="parTrans" cxnId="{38499E30-CF97-4194-B06A-70A2D3CC6D7E}">
      <dgm:prSet/>
      <dgm:spPr/>
      <dgm:t>
        <a:bodyPr/>
        <a:lstStyle/>
        <a:p>
          <a:endParaRPr lang="tr-TR"/>
        </a:p>
      </dgm:t>
    </dgm:pt>
    <dgm:pt modelId="{D08278DA-2D4F-4A83-AF4D-6C8D844E586A}" type="sibTrans" cxnId="{38499E30-CF97-4194-B06A-70A2D3CC6D7E}">
      <dgm:prSet/>
      <dgm:spPr/>
      <dgm:t>
        <a:bodyPr/>
        <a:lstStyle/>
        <a:p>
          <a:endParaRPr lang="tr-TR"/>
        </a:p>
      </dgm:t>
    </dgm:pt>
    <dgm:pt modelId="{FE741B0C-E691-4E44-B957-D60DBF05D1EB}">
      <dgm:prSet/>
      <dgm:spPr/>
      <dgm:t>
        <a:bodyPr/>
        <a:lstStyle/>
        <a:p>
          <a:r>
            <a:rPr lang="tr-TR" dirty="0" smtClean="0"/>
            <a:t>Mersin</a:t>
          </a:r>
          <a:endParaRPr lang="tr-TR" dirty="0"/>
        </a:p>
      </dgm:t>
    </dgm:pt>
    <dgm:pt modelId="{382A6BA1-1F4C-41B7-B1D9-85A299037188}" type="parTrans" cxnId="{5224031B-23A5-47B4-A996-281401CA78D7}">
      <dgm:prSet/>
      <dgm:spPr/>
      <dgm:t>
        <a:bodyPr/>
        <a:lstStyle/>
        <a:p>
          <a:endParaRPr lang="tr-TR"/>
        </a:p>
      </dgm:t>
    </dgm:pt>
    <dgm:pt modelId="{C183EB96-A3F0-4376-9215-A5B08639D3ED}" type="sibTrans" cxnId="{5224031B-23A5-47B4-A996-281401CA78D7}">
      <dgm:prSet/>
      <dgm:spPr/>
      <dgm:t>
        <a:bodyPr/>
        <a:lstStyle/>
        <a:p>
          <a:endParaRPr lang="tr-TR"/>
        </a:p>
      </dgm:t>
    </dgm:pt>
    <dgm:pt modelId="{0010F4EF-57DE-47E3-8E5F-96DF3BF7661A}">
      <dgm:prSet/>
      <dgm:spPr/>
      <dgm:t>
        <a:bodyPr/>
        <a:lstStyle/>
        <a:p>
          <a:r>
            <a:rPr lang="tr-TR" dirty="0" smtClean="0"/>
            <a:t>Hatay</a:t>
          </a:r>
          <a:endParaRPr lang="tr-TR" dirty="0"/>
        </a:p>
      </dgm:t>
    </dgm:pt>
    <dgm:pt modelId="{827A14BC-93F8-4DB1-AE4C-0744DDC16850}" type="parTrans" cxnId="{680E0DC9-B0B4-4F8C-BBB4-024E66414684}">
      <dgm:prSet/>
      <dgm:spPr/>
      <dgm:t>
        <a:bodyPr/>
        <a:lstStyle/>
        <a:p>
          <a:endParaRPr lang="tr-TR"/>
        </a:p>
      </dgm:t>
    </dgm:pt>
    <dgm:pt modelId="{0B0F3959-D469-499F-B65C-FC1A53D05C5A}" type="sibTrans" cxnId="{680E0DC9-B0B4-4F8C-BBB4-024E66414684}">
      <dgm:prSet/>
      <dgm:spPr/>
      <dgm:t>
        <a:bodyPr/>
        <a:lstStyle/>
        <a:p>
          <a:endParaRPr lang="tr-TR"/>
        </a:p>
      </dgm:t>
    </dgm:pt>
    <dgm:pt modelId="{568DED87-1174-4828-91C9-80AF501986EE}">
      <dgm:prSet/>
      <dgm:spPr/>
      <dgm:t>
        <a:bodyPr/>
        <a:lstStyle/>
        <a:p>
          <a:r>
            <a:rPr lang="tr-TR" dirty="0" smtClean="0"/>
            <a:t>Kahramanmaraş</a:t>
          </a:r>
          <a:endParaRPr lang="tr-TR" dirty="0"/>
        </a:p>
      </dgm:t>
    </dgm:pt>
    <dgm:pt modelId="{E563B424-A1BE-4ABF-B3D2-9CF2DEC27DE6}" type="parTrans" cxnId="{A392AD34-E3B7-4D0C-B1A6-CBAAE3F72A37}">
      <dgm:prSet/>
      <dgm:spPr/>
      <dgm:t>
        <a:bodyPr/>
        <a:lstStyle/>
        <a:p>
          <a:endParaRPr lang="tr-TR"/>
        </a:p>
      </dgm:t>
    </dgm:pt>
    <dgm:pt modelId="{DEAFA344-6188-4F56-9BAF-E4734EE316C2}" type="sibTrans" cxnId="{A392AD34-E3B7-4D0C-B1A6-CBAAE3F72A37}">
      <dgm:prSet/>
      <dgm:spPr/>
      <dgm:t>
        <a:bodyPr/>
        <a:lstStyle/>
        <a:p>
          <a:endParaRPr lang="tr-TR"/>
        </a:p>
      </dgm:t>
    </dgm:pt>
    <dgm:pt modelId="{8C79E73F-0ED9-4AC9-87AC-D4D16C3F9E7E}">
      <dgm:prSet/>
      <dgm:spPr/>
      <dgm:t>
        <a:bodyPr/>
        <a:lstStyle/>
        <a:p>
          <a:r>
            <a:rPr lang="tr-TR" dirty="0" smtClean="0"/>
            <a:t>Osmaniye</a:t>
          </a:r>
          <a:endParaRPr lang="tr-TR" dirty="0"/>
        </a:p>
      </dgm:t>
    </dgm:pt>
    <dgm:pt modelId="{4C251B2A-1772-491F-AD21-A9626B01DAC6}" type="parTrans" cxnId="{B207748E-0BF3-4637-BB46-561428C48275}">
      <dgm:prSet/>
      <dgm:spPr/>
      <dgm:t>
        <a:bodyPr/>
        <a:lstStyle/>
        <a:p>
          <a:endParaRPr lang="tr-TR"/>
        </a:p>
      </dgm:t>
    </dgm:pt>
    <dgm:pt modelId="{E3CBD235-4FB6-49C8-B7CD-62A54954757A}" type="sibTrans" cxnId="{B207748E-0BF3-4637-BB46-561428C48275}">
      <dgm:prSet/>
      <dgm:spPr/>
      <dgm:t>
        <a:bodyPr/>
        <a:lstStyle/>
        <a:p>
          <a:endParaRPr lang="tr-TR"/>
        </a:p>
      </dgm:t>
    </dgm:pt>
    <dgm:pt modelId="{E3C1777A-D593-4DAD-9DAE-358E5630209A}">
      <dgm:prSet/>
      <dgm:spPr/>
      <dgm:t>
        <a:bodyPr/>
        <a:lstStyle/>
        <a:p>
          <a:r>
            <a:rPr lang="tr-TR" dirty="0" smtClean="0"/>
            <a:t>Kırıkkale</a:t>
          </a:r>
          <a:endParaRPr lang="tr-TR" dirty="0"/>
        </a:p>
      </dgm:t>
    </dgm:pt>
    <dgm:pt modelId="{1A30D033-568A-4B7F-BFAC-AFE6F630FCA8}" type="parTrans" cxnId="{24B7F049-065B-4694-8119-964699A89E16}">
      <dgm:prSet/>
      <dgm:spPr/>
      <dgm:t>
        <a:bodyPr/>
        <a:lstStyle/>
        <a:p>
          <a:endParaRPr lang="tr-TR"/>
        </a:p>
      </dgm:t>
    </dgm:pt>
    <dgm:pt modelId="{4C9F5CB1-71FC-4809-BBA4-C4B4C2B6EAB3}" type="sibTrans" cxnId="{24B7F049-065B-4694-8119-964699A89E16}">
      <dgm:prSet/>
      <dgm:spPr/>
      <dgm:t>
        <a:bodyPr/>
        <a:lstStyle/>
        <a:p>
          <a:endParaRPr lang="tr-TR"/>
        </a:p>
      </dgm:t>
    </dgm:pt>
    <dgm:pt modelId="{2C0FD883-D705-4152-BA20-758F008F9120}">
      <dgm:prSet/>
      <dgm:spPr/>
      <dgm:t>
        <a:bodyPr/>
        <a:lstStyle/>
        <a:p>
          <a:r>
            <a:rPr lang="tr-TR" dirty="0" smtClean="0"/>
            <a:t>Aksaray</a:t>
          </a:r>
          <a:endParaRPr lang="tr-TR" dirty="0"/>
        </a:p>
      </dgm:t>
    </dgm:pt>
    <dgm:pt modelId="{768E3BA3-F1C6-4553-88DE-D9DCEBD3A2DB}" type="parTrans" cxnId="{C862D12C-EC57-4154-88D2-319EF19ABF4D}">
      <dgm:prSet/>
      <dgm:spPr/>
      <dgm:t>
        <a:bodyPr/>
        <a:lstStyle/>
        <a:p>
          <a:endParaRPr lang="tr-TR"/>
        </a:p>
      </dgm:t>
    </dgm:pt>
    <dgm:pt modelId="{3F183110-34A5-4B28-8433-6C0441182F04}" type="sibTrans" cxnId="{C862D12C-EC57-4154-88D2-319EF19ABF4D}">
      <dgm:prSet/>
      <dgm:spPr/>
      <dgm:t>
        <a:bodyPr/>
        <a:lstStyle/>
        <a:p>
          <a:endParaRPr lang="tr-TR"/>
        </a:p>
      </dgm:t>
    </dgm:pt>
    <dgm:pt modelId="{81A57D42-26DA-43D5-9898-BBFFF4352C76}">
      <dgm:prSet/>
      <dgm:spPr/>
      <dgm:t>
        <a:bodyPr/>
        <a:lstStyle/>
        <a:p>
          <a:r>
            <a:rPr lang="tr-TR" dirty="0" smtClean="0"/>
            <a:t>Niğde</a:t>
          </a:r>
          <a:endParaRPr lang="tr-TR" dirty="0"/>
        </a:p>
      </dgm:t>
    </dgm:pt>
    <dgm:pt modelId="{A2CBFF8B-1CF1-46AB-B94F-2817FEAD13FA}" type="parTrans" cxnId="{BE428927-ABD3-43DA-A909-3B01A337F466}">
      <dgm:prSet/>
      <dgm:spPr/>
      <dgm:t>
        <a:bodyPr/>
        <a:lstStyle/>
        <a:p>
          <a:endParaRPr lang="tr-TR"/>
        </a:p>
      </dgm:t>
    </dgm:pt>
    <dgm:pt modelId="{AD78D5CA-23F4-4A1E-A6C5-5374AB74FDA5}" type="sibTrans" cxnId="{BE428927-ABD3-43DA-A909-3B01A337F466}">
      <dgm:prSet/>
      <dgm:spPr/>
      <dgm:t>
        <a:bodyPr/>
        <a:lstStyle/>
        <a:p>
          <a:endParaRPr lang="tr-TR"/>
        </a:p>
      </dgm:t>
    </dgm:pt>
    <dgm:pt modelId="{42C6B19C-C878-4168-82DC-55F6292ABF7A}">
      <dgm:prSet/>
      <dgm:spPr/>
      <dgm:t>
        <a:bodyPr/>
        <a:lstStyle/>
        <a:p>
          <a:r>
            <a:rPr lang="tr-TR" dirty="0" smtClean="0"/>
            <a:t>Nevşehir</a:t>
          </a:r>
          <a:endParaRPr lang="tr-TR" dirty="0"/>
        </a:p>
      </dgm:t>
    </dgm:pt>
    <dgm:pt modelId="{5C93AA30-1C58-4DFF-8A72-2F4FEAD049E4}" type="parTrans" cxnId="{98196709-4D1C-4B47-BBFD-DF92CC4FC0B5}">
      <dgm:prSet/>
      <dgm:spPr/>
      <dgm:t>
        <a:bodyPr/>
        <a:lstStyle/>
        <a:p>
          <a:endParaRPr lang="tr-TR"/>
        </a:p>
      </dgm:t>
    </dgm:pt>
    <dgm:pt modelId="{6E88F1B3-4843-44FF-94DA-5476D8AA1F6C}" type="sibTrans" cxnId="{98196709-4D1C-4B47-BBFD-DF92CC4FC0B5}">
      <dgm:prSet/>
      <dgm:spPr/>
      <dgm:t>
        <a:bodyPr/>
        <a:lstStyle/>
        <a:p>
          <a:endParaRPr lang="tr-TR"/>
        </a:p>
      </dgm:t>
    </dgm:pt>
    <dgm:pt modelId="{7C33E0CB-83ED-4794-A752-72E3560E0212}">
      <dgm:prSet/>
      <dgm:spPr/>
      <dgm:t>
        <a:bodyPr/>
        <a:lstStyle/>
        <a:p>
          <a:r>
            <a:rPr lang="tr-TR" dirty="0" smtClean="0"/>
            <a:t>Kırşehir</a:t>
          </a:r>
          <a:endParaRPr lang="tr-TR" dirty="0"/>
        </a:p>
      </dgm:t>
    </dgm:pt>
    <dgm:pt modelId="{9A99EAD0-DE8E-4857-A97C-2EF58E56056C}" type="parTrans" cxnId="{FE83E5EB-54CB-4AE1-B695-111F8B582C51}">
      <dgm:prSet/>
      <dgm:spPr/>
      <dgm:t>
        <a:bodyPr/>
        <a:lstStyle/>
        <a:p>
          <a:endParaRPr lang="tr-TR"/>
        </a:p>
      </dgm:t>
    </dgm:pt>
    <dgm:pt modelId="{F21F2A29-70A0-4A5C-8021-259406C790D4}" type="sibTrans" cxnId="{FE83E5EB-54CB-4AE1-B695-111F8B582C51}">
      <dgm:prSet/>
      <dgm:spPr/>
      <dgm:t>
        <a:bodyPr/>
        <a:lstStyle/>
        <a:p>
          <a:endParaRPr lang="tr-TR"/>
        </a:p>
      </dgm:t>
    </dgm:pt>
    <dgm:pt modelId="{0FD1A5F8-3949-4657-8931-D66FD94F9283}">
      <dgm:prSet/>
      <dgm:spPr/>
      <dgm:t>
        <a:bodyPr/>
        <a:lstStyle/>
        <a:p>
          <a:r>
            <a:rPr lang="tr-TR" dirty="0" smtClean="0"/>
            <a:t>Kayseri</a:t>
          </a:r>
          <a:endParaRPr lang="tr-TR" dirty="0"/>
        </a:p>
      </dgm:t>
    </dgm:pt>
    <dgm:pt modelId="{AC02119D-B763-40B6-8A43-68D5BBFC3F74}" type="parTrans" cxnId="{423FAD67-7DE5-41C5-83EA-4EA162633428}">
      <dgm:prSet/>
      <dgm:spPr/>
      <dgm:t>
        <a:bodyPr/>
        <a:lstStyle/>
        <a:p>
          <a:endParaRPr lang="tr-TR"/>
        </a:p>
      </dgm:t>
    </dgm:pt>
    <dgm:pt modelId="{F9294F0F-61F5-4E27-8413-0F09E05A182D}" type="sibTrans" cxnId="{423FAD67-7DE5-41C5-83EA-4EA162633428}">
      <dgm:prSet/>
      <dgm:spPr/>
      <dgm:t>
        <a:bodyPr/>
        <a:lstStyle/>
        <a:p>
          <a:endParaRPr lang="tr-TR"/>
        </a:p>
      </dgm:t>
    </dgm:pt>
    <dgm:pt modelId="{F40D7EA4-0CE5-40DF-B091-F387BC07CABE}">
      <dgm:prSet/>
      <dgm:spPr/>
      <dgm:t>
        <a:bodyPr/>
        <a:lstStyle/>
        <a:p>
          <a:r>
            <a:rPr lang="tr-TR" dirty="0" smtClean="0"/>
            <a:t>Sivas</a:t>
          </a:r>
          <a:endParaRPr lang="tr-TR" dirty="0"/>
        </a:p>
      </dgm:t>
    </dgm:pt>
    <dgm:pt modelId="{A0CC41E0-3A3E-43A6-ACDA-F490DA9B1B86}" type="parTrans" cxnId="{51805CC8-59E6-4201-9DDA-124E0645D62C}">
      <dgm:prSet/>
      <dgm:spPr/>
      <dgm:t>
        <a:bodyPr/>
        <a:lstStyle/>
        <a:p>
          <a:endParaRPr lang="tr-TR"/>
        </a:p>
      </dgm:t>
    </dgm:pt>
    <dgm:pt modelId="{B9ED9330-8650-4396-A4E1-DD1868233C52}" type="sibTrans" cxnId="{51805CC8-59E6-4201-9DDA-124E0645D62C}">
      <dgm:prSet/>
      <dgm:spPr/>
      <dgm:t>
        <a:bodyPr/>
        <a:lstStyle/>
        <a:p>
          <a:endParaRPr lang="tr-TR"/>
        </a:p>
      </dgm:t>
    </dgm:pt>
    <dgm:pt modelId="{405AF121-E341-4FA7-8045-FE2175593975}">
      <dgm:prSet/>
      <dgm:spPr/>
      <dgm:t>
        <a:bodyPr/>
        <a:lstStyle/>
        <a:p>
          <a:r>
            <a:rPr lang="tr-TR" dirty="0" smtClean="0"/>
            <a:t>Yozgat</a:t>
          </a:r>
          <a:endParaRPr lang="tr-TR" dirty="0"/>
        </a:p>
      </dgm:t>
    </dgm:pt>
    <dgm:pt modelId="{FC1DBB7F-DC0D-4658-8E11-FC5DCD82B45B}" type="parTrans" cxnId="{04119C2C-124F-4CD4-83C0-557C87E224F7}">
      <dgm:prSet/>
      <dgm:spPr/>
      <dgm:t>
        <a:bodyPr/>
        <a:lstStyle/>
        <a:p>
          <a:endParaRPr lang="tr-TR"/>
        </a:p>
      </dgm:t>
    </dgm:pt>
    <dgm:pt modelId="{5C00E514-4B38-4C13-A22A-338AD678A454}" type="sibTrans" cxnId="{04119C2C-124F-4CD4-83C0-557C87E224F7}">
      <dgm:prSet/>
      <dgm:spPr/>
      <dgm:t>
        <a:bodyPr/>
        <a:lstStyle/>
        <a:p>
          <a:endParaRPr lang="tr-TR"/>
        </a:p>
      </dgm:t>
    </dgm:pt>
    <dgm:pt modelId="{C3BB90D2-FF1A-409F-95C0-7C6CB4456C44}">
      <dgm:prSet/>
      <dgm:spPr/>
      <dgm:t>
        <a:bodyPr/>
        <a:lstStyle/>
        <a:p>
          <a:r>
            <a:rPr lang="tr-TR" dirty="0" smtClean="0"/>
            <a:t>Zonguldak</a:t>
          </a:r>
          <a:endParaRPr lang="tr-TR" dirty="0"/>
        </a:p>
      </dgm:t>
    </dgm:pt>
    <dgm:pt modelId="{B3C3C3A5-75B9-426A-A081-8FEDD062A8C0}" type="parTrans" cxnId="{AADE77C7-DD81-4EC7-95AE-DD18C64795BB}">
      <dgm:prSet/>
      <dgm:spPr/>
      <dgm:t>
        <a:bodyPr/>
        <a:lstStyle/>
        <a:p>
          <a:endParaRPr lang="tr-TR"/>
        </a:p>
      </dgm:t>
    </dgm:pt>
    <dgm:pt modelId="{16CBEA89-82D3-466F-BAC8-D191F3951B7D}" type="sibTrans" cxnId="{AADE77C7-DD81-4EC7-95AE-DD18C64795BB}">
      <dgm:prSet/>
      <dgm:spPr/>
      <dgm:t>
        <a:bodyPr/>
        <a:lstStyle/>
        <a:p>
          <a:endParaRPr lang="tr-TR"/>
        </a:p>
      </dgm:t>
    </dgm:pt>
    <dgm:pt modelId="{0FBFB2E2-697A-43BC-B12E-BA55E1F81E4A}">
      <dgm:prSet/>
      <dgm:spPr/>
      <dgm:t>
        <a:bodyPr/>
        <a:lstStyle/>
        <a:p>
          <a:r>
            <a:rPr lang="tr-TR" dirty="0" smtClean="0"/>
            <a:t>Karabük</a:t>
          </a:r>
          <a:endParaRPr lang="tr-TR" dirty="0"/>
        </a:p>
      </dgm:t>
    </dgm:pt>
    <dgm:pt modelId="{4AAC5E17-7C44-46B6-9B0C-9FC64FFA5654}" type="parTrans" cxnId="{C1557A34-7859-428D-90F2-48FD4CEE565A}">
      <dgm:prSet/>
      <dgm:spPr/>
      <dgm:t>
        <a:bodyPr/>
        <a:lstStyle/>
        <a:p>
          <a:endParaRPr lang="tr-TR"/>
        </a:p>
      </dgm:t>
    </dgm:pt>
    <dgm:pt modelId="{97A3546B-6CD8-44E6-9F93-18F8B6A0991F}" type="sibTrans" cxnId="{C1557A34-7859-428D-90F2-48FD4CEE565A}">
      <dgm:prSet/>
      <dgm:spPr/>
      <dgm:t>
        <a:bodyPr/>
        <a:lstStyle/>
        <a:p>
          <a:endParaRPr lang="tr-TR"/>
        </a:p>
      </dgm:t>
    </dgm:pt>
    <dgm:pt modelId="{2E7736D0-6DE3-468F-815A-936D273AA7B3}">
      <dgm:prSet/>
      <dgm:spPr/>
      <dgm:t>
        <a:bodyPr/>
        <a:lstStyle/>
        <a:p>
          <a:r>
            <a:rPr lang="tr-TR" dirty="0" smtClean="0"/>
            <a:t>Bartın</a:t>
          </a:r>
          <a:endParaRPr lang="tr-TR" dirty="0"/>
        </a:p>
      </dgm:t>
    </dgm:pt>
    <dgm:pt modelId="{ABF2B2C2-DA3E-4584-BBFC-8D49E5B561E8}" type="parTrans" cxnId="{27B6D0AB-D00E-4E35-AD32-F6A69EBB89B9}">
      <dgm:prSet/>
      <dgm:spPr/>
      <dgm:t>
        <a:bodyPr/>
        <a:lstStyle/>
        <a:p>
          <a:endParaRPr lang="tr-TR"/>
        </a:p>
      </dgm:t>
    </dgm:pt>
    <dgm:pt modelId="{2243BB1F-2D6F-416D-9F1E-D63AA29E67CF}" type="sibTrans" cxnId="{27B6D0AB-D00E-4E35-AD32-F6A69EBB89B9}">
      <dgm:prSet/>
      <dgm:spPr/>
      <dgm:t>
        <a:bodyPr/>
        <a:lstStyle/>
        <a:p>
          <a:endParaRPr lang="tr-TR"/>
        </a:p>
      </dgm:t>
    </dgm:pt>
    <dgm:pt modelId="{EF813901-E9CF-40D6-B178-76B3B122906F}">
      <dgm:prSet/>
      <dgm:spPr/>
      <dgm:t>
        <a:bodyPr/>
        <a:lstStyle/>
        <a:p>
          <a:r>
            <a:rPr lang="tr-TR" dirty="0" smtClean="0"/>
            <a:t>Kastamonu</a:t>
          </a:r>
          <a:endParaRPr lang="tr-TR" dirty="0"/>
        </a:p>
      </dgm:t>
    </dgm:pt>
    <dgm:pt modelId="{AE13F8AB-2154-4F2D-94DB-2D7BD010D59B}" type="parTrans" cxnId="{F1A1AAEF-84B4-4E8D-A574-C47731CEB871}">
      <dgm:prSet/>
      <dgm:spPr/>
      <dgm:t>
        <a:bodyPr/>
        <a:lstStyle/>
        <a:p>
          <a:endParaRPr lang="tr-TR"/>
        </a:p>
      </dgm:t>
    </dgm:pt>
    <dgm:pt modelId="{FF298829-BDF5-4266-B5C2-574D42E0E693}" type="sibTrans" cxnId="{F1A1AAEF-84B4-4E8D-A574-C47731CEB871}">
      <dgm:prSet/>
      <dgm:spPr/>
      <dgm:t>
        <a:bodyPr/>
        <a:lstStyle/>
        <a:p>
          <a:endParaRPr lang="tr-TR"/>
        </a:p>
      </dgm:t>
    </dgm:pt>
    <dgm:pt modelId="{E65B9CE4-D41E-4C5C-865E-A2962FFFF4D0}">
      <dgm:prSet/>
      <dgm:spPr/>
      <dgm:t>
        <a:bodyPr/>
        <a:lstStyle/>
        <a:p>
          <a:r>
            <a:rPr lang="tr-TR" dirty="0" smtClean="0"/>
            <a:t>Çankırı</a:t>
          </a:r>
          <a:endParaRPr lang="tr-TR" dirty="0"/>
        </a:p>
      </dgm:t>
    </dgm:pt>
    <dgm:pt modelId="{3592F829-788C-474C-A395-ADEFB5AD17B1}" type="parTrans" cxnId="{0CA3808E-3EFD-48EB-9CF4-1185517D918C}">
      <dgm:prSet/>
      <dgm:spPr/>
      <dgm:t>
        <a:bodyPr/>
        <a:lstStyle/>
        <a:p>
          <a:endParaRPr lang="tr-TR"/>
        </a:p>
      </dgm:t>
    </dgm:pt>
    <dgm:pt modelId="{4000A021-C81D-429B-8605-03259B862A1F}" type="sibTrans" cxnId="{0CA3808E-3EFD-48EB-9CF4-1185517D918C}">
      <dgm:prSet/>
      <dgm:spPr/>
      <dgm:t>
        <a:bodyPr/>
        <a:lstStyle/>
        <a:p>
          <a:endParaRPr lang="tr-TR"/>
        </a:p>
      </dgm:t>
    </dgm:pt>
    <dgm:pt modelId="{A65080E8-F9E8-4C19-8EC4-BCBF96A12DD7}">
      <dgm:prSet/>
      <dgm:spPr/>
      <dgm:t>
        <a:bodyPr/>
        <a:lstStyle/>
        <a:p>
          <a:r>
            <a:rPr lang="tr-TR" dirty="0" smtClean="0"/>
            <a:t>Sinop</a:t>
          </a:r>
          <a:endParaRPr lang="tr-TR" dirty="0"/>
        </a:p>
      </dgm:t>
    </dgm:pt>
    <dgm:pt modelId="{19C470B0-7894-442C-AC2B-1686188A8909}" type="parTrans" cxnId="{6937DCA5-AB7F-4E1E-B8FA-9A11E4DE8801}">
      <dgm:prSet/>
      <dgm:spPr/>
      <dgm:t>
        <a:bodyPr/>
        <a:lstStyle/>
        <a:p>
          <a:endParaRPr lang="tr-TR"/>
        </a:p>
      </dgm:t>
    </dgm:pt>
    <dgm:pt modelId="{6D95BE25-F9EE-41F9-8EAE-97D9356731A5}" type="sibTrans" cxnId="{6937DCA5-AB7F-4E1E-B8FA-9A11E4DE8801}">
      <dgm:prSet/>
      <dgm:spPr/>
      <dgm:t>
        <a:bodyPr/>
        <a:lstStyle/>
        <a:p>
          <a:endParaRPr lang="tr-TR"/>
        </a:p>
      </dgm:t>
    </dgm:pt>
    <dgm:pt modelId="{0932014A-50EA-4251-92B8-BF69ECE7552F}">
      <dgm:prSet/>
      <dgm:spPr/>
      <dgm:t>
        <a:bodyPr/>
        <a:lstStyle/>
        <a:p>
          <a:r>
            <a:rPr lang="tr-TR" dirty="0" smtClean="0"/>
            <a:t>Samsun</a:t>
          </a:r>
          <a:endParaRPr lang="tr-TR" dirty="0"/>
        </a:p>
      </dgm:t>
    </dgm:pt>
    <dgm:pt modelId="{B56C2EAD-0D7F-401A-9311-576E1DF9F446}" type="parTrans" cxnId="{00DD04EC-4286-4D64-824B-A56C7C391846}">
      <dgm:prSet/>
      <dgm:spPr/>
      <dgm:t>
        <a:bodyPr/>
        <a:lstStyle/>
        <a:p>
          <a:endParaRPr lang="tr-TR"/>
        </a:p>
      </dgm:t>
    </dgm:pt>
    <dgm:pt modelId="{3A1D3F10-E906-4727-B295-99E64A1AE736}" type="sibTrans" cxnId="{00DD04EC-4286-4D64-824B-A56C7C391846}">
      <dgm:prSet/>
      <dgm:spPr/>
      <dgm:t>
        <a:bodyPr/>
        <a:lstStyle/>
        <a:p>
          <a:endParaRPr lang="tr-TR"/>
        </a:p>
      </dgm:t>
    </dgm:pt>
    <dgm:pt modelId="{7719077A-7D7C-40F3-A31D-ACBBC8483AAC}">
      <dgm:prSet/>
      <dgm:spPr/>
      <dgm:t>
        <a:bodyPr/>
        <a:lstStyle/>
        <a:p>
          <a:r>
            <a:rPr lang="tr-TR" dirty="0" smtClean="0"/>
            <a:t>Tokat</a:t>
          </a:r>
          <a:endParaRPr lang="tr-TR" dirty="0"/>
        </a:p>
      </dgm:t>
    </dgm:pt>
    <dgm:pt modelId="{0C2D45BF-71C4-45A5-B521-6D8BA672AB62}" type="parTrans" cxnId="{1B7F800B-ECC1-4FD9-8033-90BB4C695949}">
      <dgm:prSet/>
      <dgm:spPr/>
      <dgm:t>
        <a:bodyPr/>
        <a:lstStyle/>
        <a:p>
          <a:endParaRPr lang="tr-TR"/>
        </a:p>
      </dgm:t>
    </dgm:pt>
    <dgm:pt modelId="{50D3E553-F511-4708-B5C6-795500820C88}" type="sibTrans" cxnId="{1B7F800B-ECC1-4FD9-8033-90BB4C695949}">
      <dgm:prSet/>
      <dgm:spPr/>
      <dgm:t>
        <a:bodyPr/>
        <a:lstStyle/>
        <a:p>
          <a:endParaRPr lang="tr-TR"/>
        </a:p>
      </dgm:t>
    </dgm:pt>
    <dgm:pt modelId="{56D8AD06-235A-4882-968A-A2B8403C2CC1}">
      <dgm:prSet/>
      <dgm:spPr/>
      <dgm:t>
        <a:bodyPr/>
        <a:lstStyle/>
        <a:p>
          <a:r>
            <a:rPr lang="tr-TR" dirty="0" smtClean="0"/>
            <a:t>Çorum</a:t>
          </a:r>
          <a:endParaRPr lang="tr-TR" dirty="0"/>
        </a:p>
      </dgm:t>
    </dgm:pt>
    <dgm:pt modelId="{F9C30CA5-F6EE-4EB4-8A1F-98183EB9FEA4}" type="parTrans" cxnId="{5D95A3C5-6F45-4B78-A7D1-299B51102F99}">
      <dgm:prSet/>
      <dgm:spPr/>
      <dgm:t>
        <a:bodyPr/>
        <a:lstStyle/>
        <a:p>
          <a:endParaRPr lang="tr-TR"/>
        </a:p>
      </dgm:t>
    </dgm:pt>
    <dgm:pt modelId="{C3E6EB5B-B6AA-4FC7-8964-A64DD7BA590F}" type="sibTrans" cxnId="{5D95A3C5-6F45-4B78-A7D1-299B51102F99}">
      <dgm:prSet/>
      <dgm:spPr/>
      <dgm:t>
        <a:bodyPr/>
        <a:lstStyle/>
        <a:p>
          <a:endParaRPr lang="tr-TR"/>
        </a:p>
      </dgm:t>
    </dgm:pt>
    <dgm:pt modelId="{A9AF45A2-5A9B-429C-A98D-7E9F11A0C858}">
      <dgm:prSet/>
      <dgm:spPr/>
      <dgm:t>
        <a:bodyPr/>
        <a:lstStyle/>
        <a:p>
          <a:r>
            <a:rPr lang="tr-TR" dirty="0" smtClean="0"/>
            <a:t>Amasya</a:t>
          </a:r>
          <a:endParaRPr lang="tr-TR" dirty="0"/>
        </a:p>
      </dgm:t>
    </dgm:pt>
    <dgm:pt modelId="{0E0588CD-DAFD-4E82-AF8A-C1D9666B37F3}" type="parTrans" cxnId="{FB8A6C5B-FD99-49AD-9FD5-448AC8BD55E9}">
      <dgm:prSet/>
      <dgm:spPr/>
      <dgm:t>
        <a:bodyPr/>
        <a:lstStyle/>
        <a:p>
          <a:endParaRPr lang="tr-TR"/>
        </a:p>
      </dgm:t>
    </dgm:pt>
    <dgm:pt modelId="{8E6E889A-6188-4F8A-8D34-977CC97F05AF}" type="sibTrans" cxnId="{FB8A6C5B-FD99-49AD-9FD5-448AC8BD55E9}">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44AA458B-EC63-43A8-B1AB-9FBE75D7BCFB}" type="pres">
      <dgm:prSet presAssocID="{20AC8409-265C-40DE-9C63-B60DE35948C4}" presName="composite" presStyleCnt="0"/>
      <dgm:spPr/>
    </dgm:pt>
    <dgm:pt modelId="{5FAFB12C-5540-4ACD-92E1-846191EF444F}" type="pres">
      <dgm:prSet presAssocID="{20AC8409-265C-40DE-9C63-B60DE35948C4}" presName="parTx" presStyleLbl="alignNode1" presStyleIdx="0" presStyleCnt="4">
        <dgm:presLayoutVars>
          <dgm:chMax val="0"/>
          <dgm:chPref val="0"/>
          <dgm:bulletEnabled val="1"/>
        </dgm:presLayoutVars>
      </dgm:prSet>
      <dgm:spPr/>
      <dgm:t>
        <a:bodyPr/>
        <a:lstStyle/>
        <a:p>
          <a:endParaRPr lang="tr-TR"/>
        </a:p>
      </dgm:t>
    </dgm:pt>
    <dgm:pt modelId="{80B3C4AD-C56A-4FFD-8492-480E9441DF9F}" type="pres">
      <dgm:prSet presAssocID="{20AC8409-265C-40DE-9C63-B60DE35948C4}" presName="desTx" presStyleLbl="alignAccFollowNode1" presStyleIdx="0" presStyleCnt="4">
        <dgm:presLayoutVars>
          <dgm:bulletEnabled val="1"/>
        </dgm:presLayoutVars>
      </dgm:prSet>
      <dgm:spPr/>
      <dgm:t>
        <a:bodyPr/>
        <a:lstStyle/>
        <a:p>
          <a:endParaRPr lang="tr-TR"/>
        </a:p>
      </dgm:t>
    </dgm:pt>
    <dgm:pt modelId="{317DD70C-21B9-4C0C-9133-8C2AB50FE4FD}" type="pres">
      <dgm:prSet presAssocID="{EDDD2199-3720-493B-A8BA-336D9EEE5AE1}" presName="space" presStyleCnt="0"/>
      <dgm:spPr/>
    </dgm:pt>
    <dgm:pt modelId="{1901E395-3D60-437D-AE67-7B26CDD5D0B8}" type="pres">
      <dgm:prSet presAssocID="{BFB91160-E216-4AAC-97CF-A82C05697714}" presName="composite" presStyleCnt="0"/>
      <dgm:spPr/>
    </dgm:pt>
    <dgm:pt modelId="{DCCFABB8-2CFD-4761-82DA-C965B4403CF9}" type="pres">
      <dgm:prSet presAssocID="{BFB91160-E216-4AAC-97CF-A82C05697714}" presName="parTx" presStyleLbl="alignNode1" presStyleIdx="1" presStyleCnt="4">
        <dgm:presLayoutVars>
          <dgm:chMax val="0"/>
          <dgm:chPref val="0"/>
          <dgm:bulletEnabled val="1"/>
        </dgm:presLayoutVars>
      </dgm:prSet>
      <dgm:spPr/>
      <dgm:t>
        <a:bodyPr/>
        <a:lstStyle/>
        <a:p>
          <a:endParaRPr lang="tr-TR"/>
        </a:p>
      </dgm:t>
    </dgm:pt>
    <dgm:pt modelId="{416F5544-564D-43DC-9231-2E9F0323735C}" type="pres">
      <dgm:prSet presAssocID="{BFB91160-E216-4AAC-97CF-A82C05697714}" presName="desTx" presStyleLbl="alignAccFollowNode1" presStyleIdx="1" presStyleCnt="4">
        <dgm:presLayoutVars>
          <dgm:bulletEnabled val="1"/>
        </dgm:presLayoutVars>
      </dgm:prSet>
      <dgm:spPr/>
      <dgm:t>
        <a:bodyPr/>
        <a:lstStyle/>
        <a:p>
          <a:endParaRPr lang="tr-TR"/>
        </a:p>
      </dgm:t>
    </dgm:pt>
    <dgm:pt modelId="{7CB78D04-D124-4B4B-9748-3F921C5D04EC}" type="pres">
      <dgm:prSet presAssocID="{2EF8D9E3-D0CD-470D-95FE-7C7AFFB4E89B}" presName="space" presStyleCnt="0"/>
      <dgm:spPr/>
    </dgm:pt>
    <dgm:pt modelId="{DDE65CDC-818C-4953-A96A-99392F4BAB5D}" type="pres">
      <dgm:prSet presAssocID="{81D12E13-7EF6-4733-8DE0-67D5DF966657}" presName="composite" presStyleCnt="0"/>
      <dgm:spPr/>
    </dgm:pt>
    <dgm:pt modelId="{D0C54FEC-1F49-4D80-BA99-EE3D2D42E009}" type="pres">
      <dgm:prSet presAssocID="{81D12E13-7EF6-4733-8DE0-67D5DF966657}" presName="parTx" presStyleLbl="alignNode1" presStyleIdx="2" presStyleCnt="4">
        <dgm:presLayoutVars>
          <dgm:chMax val="0"/>
          <dgm:chPref val="0"/>
          <dgm:bulletEnabled val="1"/>
        </dgm:presLayoutVars>
      </dgm:prSet>
      <dgm:spPr/>
      <dgm:t>
        <a:bodyPr/>
        <a:lstStyle/>
        <a:p>
          <a:endParaRPr lang="tr-TR"/>
        </a:p>
      </dgm:t>
    </dgm:pt>
    <dgm:pt modelId="{7094DFB0-6ACF-475D-80EB-DA5A5121FD79}" type="pres">
      <dgm:prSet presAssocID="{81D12E13-7EF6-4733-8DE0-67D5DF966657}" presName="desTx" presStyleLbl="alignAccFollowNode1" presStyleIdx="2" presStyleCnt="4">
        <dgm:presLayoutVars>
          <dgm:bulletEnabled val="1"/>
        </dgm:presLayoutVars>
      </dgm:prSet>
      <dgm:spPr/>
      <dgm:t>
        <a:bodyPr/>
        <a:lstStyle/>
        <a:p>
          <a:endParaRPr lang="tr-TR"/>
        </a:p>
      </dgm:t>
    </dgm:pt>
    <dgm:pt modelId="{30BCAAF1-D258-4C18-9CD7-259F2C2BCFD3}" type="pres">
      <dgm:prSet presAssocID="{BB628229-DACB-47D4-B916-468C1A9F2FD8}" presName="space" presStyleCnt="0"/>
      <dgm:spPr/>
    </dgm:pt>
    <dgm:pt modelId="{5673DB23-3543-4929-AC34-1468992DB4B0}" type="pres">
      <dgm:prSet presAssocID="{21200B57-44CC-4376-9E54-47671BECBC6C}" presName="composite" presStyleCnt="0"/>
      <dgm:spPr/>
    </dgm:pt>
    <dgm:pt modelId="{CB8A192F-3B72-4268-9B1C-CF6AAC01170F}" type="pres">
      <dgm:prSet presAssocID="{21200B57-44CC-4376-9E54-47671BECBC6C}" presName="parTx" presStyleLbl="alignNode1" presStyleIdx="3" presStyleCnt="4">
        <dgm:presLayoutVars>
          <dgm:chMax val="0"/>
          <dgm:chPref val="0"/>
          <dgm:bulletEnabled val="1"/>
        </dgm:presLayoutVars>
      </dgm:prSet>
      <dgm:spPr/>
      <dgm:t>
        <a:bodyPr/>
        <a:lstStyle/>
        <a:p>
          <a:endParaRPr lang="tr-TR"/>
        </a:p>
      </dgm:t>
    </dgm:pt>
    <dgm:pt modelId="{3CF3FA26-CB99-489B-9BDF-E4C35679E46F}" type="pres">
      <dgm:prSet presAssocID="{21200B57-44CC-4376-9E54-47671BECBC6C}" presName="desTx" presStyleLbl="alignAccFollowNode1" presStyleIdx="3" presStyleCnt="4" custLinFactNeighborX="7888" custLinFactNeighborY="4975">
        <dgm:presLayoutVars>
          <dgm:bulletEnabled val="1"/>
        </dgm:presLayoutVars>
      </dgm:prSet>
      <dgm:spPr/>
      <dgm:t>
        <a:bodyPr/>
        <a:lstStyle/>
        <a:p>
          <a:endParaRPr lang="tr-TR"/>
        </a:p>
      </dgm:t>
    </dgm:pt>
  </dgm:ptLst>
  <dgm:cxnLst>
    <dgm:cxn modelId="{34D22F77-0F46-428E-984B-7CF2F58CBD06}" type="presOf" srcId="{072FDAF8-AE5D-4BB3-A7E5-0178FD7BA9A5}" destId="{80B3C4AD-C56A-4FFD-8492-480E9441DF9F}" srcOrd="0" destOrd="1" presId="urn:microsoft.com/office/officeart/2005/8/layout/hList1"/>
    <dgm:cxn modelId="{389470DF-EC7F-47A6-B710-DDFCDA65D11B}" type="presOf" srcId="{2DD44581-1528-4B24-B9A8-32D04B3C2B25}" destId="{80B3C4AD-C56A-4FFD-8492-480E9441DF9F}" srcOrd="0" destOrd="2" presId="urn:microsoft.com/office/officeart/2005/8/layout/hList1"/>
    <dgm:cxn modelId="{32B9F9C3-62EB-4439-A1C8-F73F05EE45B5}" type="presOf" srcId="{81D12E13-7EF6-4733-8DE0-67D5DF966657}" destId="{D0C54FEC-1F49-4D80-BA99-EE3D2D42E009}" srcOrd="0" destOrd="0" presId="urn:microsoft.com/office/officeart/2005/8/layout/hList1"/>
    <dgm:cxn modelId="{C1557A34-7859-428D-90F2-48FD4CEE565A}" srcId="{21200B57-44CC-4376-9E54-47671BECBC6C}" destId="{0FBFB2E2-697A-43BC-B12E-BA55E1F81E4A}" srcOrd="1" destOrd="0" parTransId="{4AAC5E17-7C44-46B6-9B0C-9FC64FFA5654}" sibTransId="{97A3546B-6CD8-44E6-9F93-18F8B6A0991F}"/>
    <dgm:cxn modelId="{A7EA3A61-D831-4798-89CC-D4D13E432A2A}" type="presOf" srcId="{7719077A-7D7C-40F3-A31D-ACBBC8483AAC}" destId="{3CF3FA26-CB99-489B-9BDF-E4C35679E46F}" srcOrd="0" destOrd="7" presId="urn:microsoft.com/office/officeart/2005/8/layout/hList1"/>
    <dgm:cxn modelId="{BBFBD395-0FC0-4F81-AE39-79E94CD090AE}" type="presOf" srcId="{81A57D42-26DA-43D5-9898-BBFFF4352C76}" destId="{7094DFB0-6ACF-475D-80EB-DA5A5121FD79}" srcOrd="0" destOrd="2" presId="urn:microsoft.com/office/officeart/2005/8/layout/hList1"/>
    <dgm:cxn modelId="{4CC97EBA-7F1E-456F-A785-35D862401910}" type="presOf" srcId="{A65080E8-F9E8-4C19-8EC4-BCBF96A12DD7}" destId="{3CF3FA26-CB99-489B-9BDF-E4C35679E46F}" srcOrd="0" destOrd="5" presId="urn:microsoft.com/office/officeart/2005/8/layout/hList1"/>
    <dgm:cxn modelId="{AF844F6F-8D78-4BAE-8652-3207F8ACB8D3}" srcId="{20AC8409-265C-40DE-9C63-B60DE35948C4}" destId="{2DD44581-1528-4B24-B9A8-32D04B3C2B25}" srcOrd="2" destOrd="0" parTransId="{3E7786A0-482B-4D84-8645-965F0C4A40AA}" sibTransId="{1C0C9366-0FE6-4ECB-B124-D22B7F4F9CB2}"/>
    <dgm:cxn modelId="{1B7F800B-ECC1-4FD9-8033-90BB4C695949}" srcId="{21200B57-44CC-4376-9E54-47671BECBC6C}" destId="{7719077A-7D7C-40F3-A31D-ACBBC8483AAC}" srcOrd="7" destOrd="0" parTransId="{0C2D45BF-71C4-45A5-B521-6D8BA672AB62}" sibTransId="{50D3E553-F511-4708-B5C6-795500820C88}"/>
    <dgm:cxn modelId="{98196709-4D1C-4B47-BBFD-DF92CC4FC0B5}" srcId="{81D12E13-7EF6-4733-8DE0-67D5DF966657}" destId="{42C6B19C-C878-4168-82DC-55F6292ABF7A}" srcOrd="3" destOrd="0" parTransId="{5C93AA30-1C58-4DFF-8A72-2F4FEAD049E4}" sibTransId="{6E88F1B3-4843-44FF-94DA-5476D8AA1F6C}"/>
    <dgm:cxn modelId="{00DD04EC-4286-4D64-824B-A56C7C391846}" srcId="{21200B57-44CC-4376-9E54-47671BECBC6C}" destId="{0932014A-50EA-4251-92B8-BF69ECE7552F}" srcOrd="6" destOrd="0" parTransId="{B56C2EAD-0D7F-401A-9311-576E1DF9F446}" sibTransId="{3A1D3F10-E906-4727-B295-99E64A1AE736}"/>
    <dgm:cxn modelId="{FE83E5EB-54CB-4AE1-B695-111F8B582C51}" srcId="{81D12E13-7EF6-4733-8DE0-67D5DF966657}" destId="{7C33E0CB-83ED-4794-A752-72E3560E0212}" srcOrd="4" destOrd="0" parTransId="{9A99EAD0-DE8E-4857-A97C-2EF58E56056C}" sibTransId="{F21F2A29-70A0-4A5C-8021-259406C790D4}"/>
    <dgm:cxn modelId="{561FBE81-9665-42C5-BE02-D916A8862351}" type="presOf" srcId="{C3BB90D2-FF1A-409F-95C0-7C6CB4456C44}" destId="{3CF3FA26-CB99-489B-9BDF-E4C35679E46F}" srcOrd="0" destOrd="0" presId="urn:microsoft.com/office/officeart/2005/8/layout/hList1"/>
    <dgm:cxn modelId="{3F9B735A-E763-4EE8-861F-7C855F42132C}" type="presOf" srcId="{307051B7-2945-4EB0-9A8D-464730AFD3E2}" destId="{416F5544-564D-43DC-9231-2E9F0323735C}" srcOrd="0" destOrd="0" presId="urn:microsoft.com/office/officeart/2005/8/layout/hList1"/>
    <dgm:cxn modelId="{EAF319E1-A06B-4329-BFF5-9B074E1331E7}" type="presOf" srcId="{56D8AD06-235A-4882-968A-A2B8403C2CC1}" destId="{3CF3FA26-CB99-489B-9BDF-E4C35679E46F}" srcOrd="0" destOrd="8" presId="urn:microsoft.com/office/officeart/2005/8/layout/hList1"/>
    <dgm:cxn modelId="{F1E99100-EC7A-423E-97CD-DFF52E1B8EE0}" srcId="{20AC8409-265C-40DE-9C63-B60DE35948C4}" destId="{072FDAF8-AE5D-4BB3-A7E5-0178FD7BA9A5}" srcOrd="1" destOrd="0" parTransId="{51314CF3-63AA-4605-A1FD-C5BE314B9CC4}" sibTransId="{BB603496-1AC7-413D-AE49-FFCE10E8B30F}"/>
    <dgm:cxn modelId="{82AA5EF5-690E-4A8F-B2DC-62F085A8F7D7}" type="presOf" srcId="{2E7736D0-6DE3-468F-815A-936D273AA7B3}" destId="{3CF3FA26-CB99-489B-9BDF-E4C35679E46F}" srcOrd="0" destOrd="2" presId="urn:microsoft.com/office/officeart/2005/8/layout/hList1"/>
    <dgm:cxn modelId="{64D41C0D-E26E-4EB7-B8D7-E2A94DC72A8B}" srcId="{185AE453-D13C-4C22-9BE2-C5F2634AC1A3}" destId="{81D12E13-7EF6-4733-8DE0-67D5DF966657}" srcOrd="2" destOrd="0" parTransId="{F3C4E687-84D3-44E4-8F0D-B0853735BB3D}" sibTransId="{BB628229-DACB-47D4-B916-468C1A9F2FD8}"/>
    <dgm:cxn modelId="{C4F8261B-2144-4501-A1C6-1DA755270846}" type="presOf" srcId="{185AE453-D13C-4C22-9BE2-C5F2634AC1A3}" destId="{7D438475-492A-448E-8B55-1E29F07249EF}" srcOrd="0" destOrd="0" presId="urn:microsoft.com/office/officeart/2005/8/layout/hList1"/>
    <dgm:cxn modelId="{3ECADF76-32D0-4457-B6B4-A47B21CB410E}" srcId="{185AE453-D13C-4C22-9BE2-C5F2634AC1A3}" destId="{20AC8409-265C-40DE-9C63-B60DE35948C4}" srcOrd="0" destOrd="0" parTransId="{D3885DAF-D079-4FC8-9EDD-3325D816EAB3}" sibTransId="{EDDD2199-3720-493B-A8BA-336D9EEE5AE1}"/>
    <dgm:cxn modelId="{F1A1AAEF-84B4-4E8D-A574-C47731CEB871}" srcId="{21200B57-44CC-4376-9E54-47671BECBC6C}" destId="{EF813901-E9CF-40D6-B178-76B3B122906F}" srcOrd="3" destOrd="0" parTransId="{AE13F8AB-2154-4F2D-94DB-2D7BD010D59B}" sibTransId="{FF298829-BDF5-4266-B5C2-574D42E0E693}"/>
    <dgm:cxn modelId="{74F4D457-5A95-475D-8DAF-D75C380F1C05}" type="presOf" srcId="{0010F4EF-57DE-47E3-8E5F-96DF3BF7661A}" destId="{416F5544-564D-43DC-9231-2E9F0323735C}" srcOrd="0" destOrd="5" presId="urn:microsoft.com/office/officeart/2005/8/layout/hList1"/>
    <dgm:cxn modelId="{C862D12C-EC57-4154-88D2-319EF19ABF4D}" srcId="{81D12E13-7EF6-4733-8DE0-67D5DF966657}" destId="{2C0FD883-D705-4152-BA20-758F008F9120}" srcOrd="1" destOrd="0" parTransId="{768E3BA3-F1C6-4553-88DE-D9DCEBD3A2DB}" sibTransId="{3F183110-34A5-4B28-8433-6C0441182F04}"/>
    <dgm:cxn modelId="{BE428927-ABD3-43DA-A909-3B01A337F466}" srcId="{81D12E13-7EF6-4733-8DE0-67D5DF966657}" destId="{81A57D42-26DA-43D5-9898-BBFFF4352C76}" srcOrd="2" destOrd="0" parTransId="{A2CBFF8B-1CF1-46AB-B94F-2817FEAD13FA}" sibTransId="{AD78D5CA-23F4-4A1E-A6C5-5374AB74FDA5}"/>
    <dgm:cxn modelId="{AADE77C7-DD81-4EC7-95AE-DD18C64795BB}" srcId="{21200B57-44CC-4376-9E54-47671BECBC6C}" destId="{C3BB90D2-FF1A-409F-95C0-7C6CB4456C44}" srcOrd="0" destOrd="0" parTransId="{B3C3C3A5-75B9-426A-A081-8FEDD062A8C0}" sibTransId="{16CBEA89-82D3-466F-BAC8-D191F3951B7D}"/>
    <dgm:cxn modelId="{A392AD34-E3B7-4D0C-B1A6-CBAAE3F72A37}" srcId="{BFB91160-E216-4AAC-97CF-A82C05697714}" destId="{568DED87-1174-4828-91C9-80AF501986EE}" srcOrd="6" destOrd="0" parTransId="{E563B424-A1BE-4ABF-B3D2-9CF2DEC27DE6}" sibTransId="{DEAFA344-6188-4F56-9BAF-E4734EE316C2}"/>
    <dgm:cxn modelId="{6875F1E8-327A-4C6C-BD1E-9EE1B988E70B}" type="presOf" srcId="{0932014A-50EA-4251-92B8-BF69ECE7552F}" destId="{3CF3FA26-CB99-489B-9BDF-E4C35679E46F}" srcOrd="0" destOrd="6" presId="urn:microsoft.com/office/officeart/2005/8/layout/hList1"/>
    <dgm:cxn modelId="{8CE77544-60DD-4150-905F-3B19EBC64B72}" type="presOf" srcId="{E3C1777A-D593-4DAD-9DAE-358E5630209A}" destId="{7094DFB0-6ACF-475D-80EB-DA5A5121FD79}" srcOrd="0" destOrd="0" presId="urn:microsoft.com/office/officeart/2005/8/layout/hList1"/>
    <dgm:cxn modelId="{66BCDD8F-7C4F-482A-9E59-08BFB2F42FF8}" type="presOf" srcId="{EF813901-E9CF-40D6-B178-76B3B122906F}" destId="{3CF3FA26-CB99-489B-9BDF-E4C35679E46F}" srcOrd="0" destOrd="3" presId="urn:microsoft.com/office/officeart/2005/8/layout/hList1"/>
    <dgm:cxn modelId="{69C3AC65-E7F6-4247-8A8A-B51A1FABAAD2}" type="presOf" srcId="{2C0FD883-D705-4152-BA20-758F008F9120}" destId="{7094DFB0-6ACF-475D-80EB-DA5A5121FD79}" srcOrd="0" destOrd="1" presId="urn:microsoft.com/office/officeart/2005/8/layout/hList1"/>
    <dgm:cxn modelId="{B207748E-0BF3-4637-BB46-561428C48275}" srcId="{BFB91160-E216-4AAC-97CF-A82C05697714}" destId="{8C79E73F-0ED9-4AC9-87AC-D4D16C3F9E7E}" srcOrd="7" destOrd="0" parTransId="{4C251B2A-1772-491F-AD21-A9626B01DAC6}" sibTransId="{E3CBD235-4FB6-49C8-B7CD-62A54954757A}"/>
    <dgm:cxn modelId="{5D95A3C5-6F45-4B78-A7D1-299B51102F99}" srcId="{21200B57-44CC-4376-9E54-47671BECBC6C}" destId="{56D8AD06-235A-4882-968A-A2B8403C2CC1}" srcOrd="8" destOrd="0" parTransId="{F9C30CA5-F6EE-4EB4-8A1F-98183EB9FEA4}" sibTransId="{C3E6EB5B-B6AA-4FC7-8964-A64DD7BA590F}"/>
    <dgm:cxn modelId="{B06F2A49-3094-4D38-9BBB-6D0268CA77E1}" type="presOf" srcId="{568DED87-1174-4828-91C9-80AF501986EE}" destId="{416F5544-564D-43DC-9231-2E9F0323735C}" srcOrd="0" destOrd="6" presId="urn:microsoft.com/office/officeart/2005/8/layout/hList1"/>
    <dgm:cxn modelId="{51805CC8-59E6-4201-9DDA-124E0645D62C}" srcId="{81D12E13-7EF6-4733-8DE0-67D5DF966657}" destId="{F40D7EA4-0CE5-40DF-B091-F387BC07CABE}" srcOrd="6" destOrd="0" parTransId="{A0CC41E0-3A3E-43A6-ACDA-F490DA9B1B86}" sibTransId="{B9ED9330-8650-4396-A4E1-DD1868233C52}"/>
    <dgm:cxn modelId="{B8CA4E70-2C84-49B9-A59F-8B2FCD299244}" type="presOf" srcId="{0FBFB2E2-697A-43BC-B12E-BA55E1F81E4A}" destId="{3CF3FA26-CB99-489B-9BDF-E4C35679E46F}" srcOrd="0" destOrd="1" presId="urn:microsoft.com/office/officeart/2005/8/layout/hList1"/>
    <dgm:cxn modelId="{FB8A6C5B-FD99-49AD-9FD5-448AC8BD55E9}" srcId="{21200B57-44CC-4376-9E54-47671BECBC6C}" destId="{A9AF45A2-5A9B-429C-A98D-7E9F11A0C858}" srcOrd="9" destOrd="0" parTransId="{0E0588CD-DAFD-4E82-AF8A-C1D9666B37F3}" sibTransId="{8E6E889A-6188-4F8A-8D34-977CC97F05AF}"/>
    <dgm:cxn modelId="{B2865C76-A49A-43E7-80AA-3D4AD59F17C9}" srcId="{BFB91160-E216-4AAC-97CF-A82C05697714}" destId="{0D106564-65FE-4FF7-9CA7-797C2A32C75D}" srcOrd="1" destOrd="0" parTransId="{A843F629-F735-4DA2-8C07-031B61677EF3}" sibTransId="{BF2171FB-89F3-429C-BEE5-C1D35D1E1CF9}"/>
    <dgm:cxn modelId="{DC31689A-97AE-4A3A-85DE-D2D8B0E667C9}" type="presOf" srcId="{A9AF45A2-5A9B-429C-A98D-7E9F11A0C858}" destId="{3CF3FA26-CB99-489B-9BDF-E4C35679E46F}" srcOrd="0" destOrd="9" presId="urn:microsoft.com/office/officeart/2005/8/layout/hList1"/>
    <dgm:cxn modelId="{04119C2C-124F-4CD4-83C0-557C87E224F7}" srcId="{81D12E13-7EF6-4733-8DE0-67D5DF966657}" destId="{405AF121-E341-4FA7-8045-FE2175593975}" srcOrd="7" destOrd="0" parTransId="{FC1DBB7F-DC0D-4658-8E11-FC5DCD82B45B}" sibTransId="{5C00E514-4B38-4C13-A22A-338AD678A454}"/>
    <dgm:cxn modelId="{E8F19036-131E-4A84-81B5-3C55CFACE443}" type="presOf" srcId="{0D106564-65FE-4FF7-9CA7-797C2A32C75D}" destId="{416F5544-564D-43DC-9231-2E9F0323735C}" srcOrd="0" destOrd="1" presId="urn:microsoft.com/office/officeart/2005/8/layout/hList1"/>
    <dgm:cxn modelId="{680E0DC9-B0B4-4F8C-BBB4-024E66414684}" srcId="{BFB91160-E216-4AAC-97CF-A82C05697714}" destId="{0010F4EF-57DE-47E3-8E5F-96DF3BF7661A}" srcOrd="5" destOrd="0" parTransId="{827A14BC-93F8-4DB1-AE4C-0744DDC16850}" sibTransId="{0B0F3959-D469-499F-B65C-FC1A53D05C5A}"/>
    <dgm:cxn modelId="{3FAE9EDE-BC09-49F6-A700-5FF927EC2A1C}" srcId="{BFB91160-E216-4AAC-97CF-A82C05697714}" destId="{307051B7-2945-4EB0-9A8D-464730AFD3E2}" srcOrd="0" destOrd="0" parTransId="{94EF1E8C-FE6C-4705-8C94-FB76D98C04C2}" sibTransId="{301C49E5-92B4-45AF-B363-9D4195C61803}"/>
    <dgm:cxn modelId="{F9C221D1-F13D-43B9-B64F-C4A4F357DD5B}" type="presOf" srcId="{21200B57-44CC-4376-9E54-47671BECBC6C}" destId="{CB8A192F-3B72-4268-9B1C-CF6AAC01170F}" srcOrd="0" destOrd="0" presId="urn:microsoft.com/office/officeart/2005/8/layout/hList1"/>
    <dgm:cxn modelId="{24B7F049-065B-4694-8119-964699A89E16}" srcId="{81D12E13-7EF6-4733-8DE0-67D5DF966657}" destId="{E3C1777A-D593-4DAD-9DAE-358E5630209A}" srcOrd="0" destOrd="0" parTransId="{1A30D033-568A-4B7F-BFAC-AFE6F630FCA8}" sibTransId="{4C9F5CB1-71FC-4809-BBA4-C4B4C2B6EAB3}"/>
    <dgm:cxn modelId="{423FAD67-7DE5-41C5-83EA-4EA162633428}" srcId="{81D12E13-7EF6-4733-8DE0-67D5DF966657}" destId="{0FD1A5F8-3949-4657-8931-D66FD94F9283}" srcOrd="5" destOrd="0" parTransId="{AC02119D-B763-40B6-8A43-68D5BBFC3F74}" sibTransId="{F9294F0F-61F5-4E27-8413-0F09E05A182D}"/>
    <dgm:cxn modelId="{5224031B-23A5-47B4-A996-281401CA78D7}" srcId="{BFB91160-E216-4AAC-97CF-A82C05697714}" destId="{FE741B0C-E691-4E44-B957-D60DBF05D1EB}" srcOrd="4" destOrd="0" parTransId="{382A6BA1-1F4C-41B7-B1D9-85A299037188}" sibTransId="{C183EB96-A3F0-4376-9215-A5B08639D3ED}"/>
    <dgm:cxn modelId="{135A8A65-4C06-40B9-87E3-30A4E75AC5F7}" type="presOf" srcId="{F40D7EA4-0CE5-40DF-B091-F387BC07CABE}" destId="{7094DFB0-6ACF-475D-80EB-DA5A5121FD79}" srcOrd="0" destOrd="6" presId="urn:microsoft.com/office/officeart/2005/8/layout/hList1"/>
    <dgm:cxn modelId="{BFF9F48F-7CCB-494E-88D7-1B0A1A7169D2}" type="presOf" srcId="{A447D9CA-66B9-4446-A0D8-E23B3070548C}" destId="{80B3C4AD-C56A-4FFD-8492-480E9441DF9F}" srcOrd="0" destOrd="0" presId="urn:microsoft.com/office/officeart/2005/8/layout/hList1"/>
    <dgm:cxn modelId="{55682119-4FE2-4703-B128-39C3DBF018B0}" srcId="{185AE453-D13C-4C22-9BE2-C5F2634AC1A3}" destId="{BFB91160-E216-4AAC-97CF-A82C05697714}" srcOrd="1" destOrd="0" parTransId="{337ECEAD-CF72-4AFE-A955-42B734A864C2}" sibTransId="{2EF8D9E3-D0CD-470D-95FE-7C7AFFB4E89B}"/>
    <dgm:cxn modelId="{012BD0B9-498D-468F-9454-1ABB28256D3A}" type="presOf" srcId="{BFB91160-E216-4AAC-97CF-A82C05697714}" destId="{DCCFABB8-2CFD-4761-82DA-C965B4403CF9}" srcOrd="0" destOrd="0" presId="urn:microsoft.com/office/officeart/2005/8/layout/hList1"/>
    <dgm:cxn modelId="{38C3DF93-A167-4CFC-AA91-4338BB71BDC1}" type="presOf" srcId="{B13C5A09-B8AA-4AD8-8C56-7DCE1E145336}" destId="{416F5544-564D-43DC-9231-2E9F0323735C}" srcOrd="0" destOrd="2" presId="urn:microsoft.com/office/officeart/2005/8/layout/hList1"/>
    <dgm:cxn modelId="{0CA3808E-3EFD-48EB-9CF4-1185517D918C}" srcId="{21200B57-44CC-4376-9E54-47671BECBC6C}" destId="{E65B9CE4-D41E-4C5C-865E-A2962FFFF4D0}" srcOrd="4" destOrd="0" parTransId="{3592F829-788C-474C-A395-ADEFB5AD17B1}" sibTransId="{4000A021-C81D-429B-8605-03259B862A1F}"/>
    <dgm:cxn modelId="{27B6D0AB-D00E-4E35-AD32-F6A69EBB89B9}" srcId="{21200B57-44CC-4376-9E54-47671BECBC6C}" destId="{2E7736D0-6DE3-468F-815A-936D273AA7B3}" srcOrd="2" destOrd="0" parTransId="{ABF2B2C2-DA3E-4584-BBFC-8D49E5B561E8}" sibTransId="{2243BB1F-2D6F-416D-9F1E-D63AA29E67CF}"/>
    <dgm:cxn modelId="{209E9C3D-5F02-4C2B-A86E-331CA1739F2A}" srcId="{185AE453-D13C-4C22-9BE2-C5F2634AC1A3}" destId="{21200B57-44CC-4376-9E54-47671BECBC6C}" srcOrd="3" destOrd="0" parTransId="{2ED003A7-1C84-43F9-8D53-0784B9679932}" sibTransId="{760BAA6D-F1D0-4FEC-95DE-757787C9D89C}"/>
    <dgm:cxn modelId="{05398055-E212-42FF-B43A-FB29931A3C2C}" type="presOf" srcId="{8C79E73F-0ED9-4AC9-87AC-D4D16C3F9E7E}" destId="{416F5544-564D-43DC-9231-2E9F0323735C}" srcOrd="0" destOrd="7" presId="urn:microsoft.com/office/officeart/2005/8/layout/hList1"/>
    <dgm:cxn modelId="{D59A90C6-463F-4DE8-B838-92DA5C3DC059}" type="presOf" srcId="{405AF121-E341-4FA7-8045-FE2175593975}" destId="{7094DFB0-6ACF-475D-80EB-DA5A5121FD79}" srcOrd="0" destOrd="7" presId="urn:microsoft.com/office/officeart/2005/8/layout/hList1"/>
    <dgm:cxn modelId="{6937DCA5-AB7F-4E1E-B8FA-9A11E4DE8801}" srcId="{21200B57-44CC-4376-9E54-47671BECBC6C}" destId="{A65080E8-F9E8-4C19-8EC4-BCBF96A12DD7}" srcOrd="5" destOrd="0" parTransId="{19C470B0-7894-442C-AC2B-1686188A8909}" sibTransId="{6D95BE25-F9EE-41F9-8EAE-97D9356731A5}"/>
    <dgm:cxn modelId="{3DBC2B9F-D49D-4991-8813-848011A185CC}" type="presOf" srcId="{20AC8409-265C-40DE-9C63-B60DE35948C4}" destId="{5FAFB12C-5540-4ACD-92E1-846191EF444F}" srcOrd="0" destOrd="0" presId="urn:microsoft.com/office/officeart/2005/8/layout/hList1"/>
    <dgm:cxn modelId="{A5F3D65E-4EC5-4997-8438-57D6FE0F85A9}" srcId="{BFB91160-E216-4AAC-97CF-A82C05697714}" destId="{B13C5A09-B8AA-4AD8-8C56-7DCE1E145336}" srcOrd="2" destOrd="0" parTransId="{471A2EF9-D008-472B-A09B-28FC914736D0}" sibTransId="{05BA91DC-3C7D-4D42-AE3D-365725FC6179}"/>
    <dgm:cxn modelId="{6BDE9ED3-7A28-4F78-AD49-415F0BFCB61E}" type="presOf" srcId="{E65B9CE4-D41E-4C5C-865E-A2962FFFF4D0}" destId="{3CF3FA26-CB99-489B-9BDF-E4C35679E46F}" srcOrd="0" destOrd="4" presId="urn:microsoft.com/office/officeart/2005/8/layout/hList1"/>
    <dgm:cxn modelId="{43DA25C8-C94A-4DA8-92B2-362AD1A82206}" srcId="{20AC8409-265C-40DE-9C63-B60DE35948C4}" destId="{A447D9CA-66B9-4446-A0D8-E23B3070548C}" srcOrd="0" destOrd="0" parTransId="{33115DF1-50BC-4FCB-A995-584F017ECA1A}" sibTransId="{A4A80F2C-132F-4F15-9D6D-6BB666C5BB44}"/>
    <dgm:cxn modelId="{78CE3181-55D9-413F-A08D-80574F047DD2}" type="presOf" srcId="{FE741B0C-E691-4E44-B957-D60DBF05D1EB}" destId="{416F5544-564D-43DC-9231-2E9F0323735C}" srcOrd="0" destOrd="4" presId="urn:microsoft.com/office/officeart/2005/8/layout/hList1"/>
    <dgm:cxn modelId="{9C09D26A-E42F-4F4D-A86C-CD15BF8EBB35}" type="presOf" srcId="{0FD1A5F8-3949-4657-8931-D66FD94F9283}" destId="{7094DFB0-6ACF-475D-80EB-DA5A5121FD79}" srcOrd="0" destOrd="5" presId="urn:microsoft.com/office/officeart/2005/8/layout/hList1"/>
    <dgm:cxn modelId="{1A151B9C-66CB-4A92-A59E-1473EE768FCD}" type="presOf" srcId="{42C6B19C-C878-4168-82DC-55F6292ABF7A}" destId="{7094DFB0-6ACF-475D-80EB-DA5A5121FD79}" srcOrd="0" destOrd="3" presId="urn:microsoft.com/office/officeart/2005/8/layout/hList1"/>
    <dgm:cxn modelId="{A15F1162-FA94-4833-B1C7-AE64B4452F2E}" type="presOf" srcId="{FE1AA729-2214-403A-A779-63BEA8131C02}" destId="{416F5544-564D-43DC-9231-2E9F0323735C}" srcOrd="0" destOrd="3" presId="urn:microsoft.com/office/officeart/2005/8/layout/hList1"/>
    <dgm:cxn modelId="{38499E30-CF97-4194-B06A-70A2D3CC6D7E}" srcId="{BFB91160-E216-4AAC-97CF-A82C05697714}" destId="{FE1AA729-2214-403A-A779-63BEA8131C02}" srcOrd="3" destOrd="0" parTransId="{132D2C33-7C0C-4017-9128-DB98E28BC856}" sibTransId="{D08278DA-2D4F-4A83-AF4D-6C8D844E586A}"/>
    <dgm:cxn modelId="{08A48C03-6B13-42EA-B939-76EAE941CCD5}" type="presOf" srcId="{7C33E0CB-83ED-4794-A752-72E3560E0212}" destId="{7094DFB0-6ACF-475D-80EB-DA5A5121FD79}" srcOrd="0" destOrd="4" presId="urn:microsoft.com/office/officeart/2005/8/layout/hList1"/>
    <dgm:cxn modelId="{A82ED098-3076-4962-ADEE-6D1317B76BBF}" type="presParOf" srcId="{7D438475-492A-448E-8B55-1E29F07249EF}" destId="{44AA458B-EC63-43A8-B1AB-9FBE75D7BCFB}" srcOrd="0" destOrd="0" presId="urn:microsoft.com/office/officeart/2005/8/layout/hList1"/>
    <dgm:cxn modelId="{4ABBB362-2CA3-4628-A5EB-A97701470AB5}" type="presParOf" srcId="{44AA458B-EC63-43A8-B1AB-9FBE75D7BCFB}" destId="{5FAFB12C-5540-4ACD-92E1-846191EF444F}" srcOrd="0" destOrd="0" presId="urn:microsoft.com/office/officeart/2005/8/layout/hList1"/>
    <dgm:cxn modelId="{DFF1FD0B-5CBA-4F01-B717-D5CF33358DAA}" type="presParOf" srcId="{44AA458B-EC63-43A8-B1AB-9FBE75D7BCFB}" destId="{80B3C4AD-C56A-4FFD-8492-480E9441DF9F}" srcOrd="1" destOrd="0" presId="urn:microsoft.com/office/officeart/2005/8/layout/hList1"/>
    <dgm:cxn modelId="{FFF923C8-3E95-43F4-9AF0-7D4AF705384C}" type="presParOf" srcId="{7D438475-492A-448E-8B55-1E29F07249EF}" destId="{317DD70C-21B9-4C0C-9133-8C2AB50FE4FD}" srcOrd="1" destOrd="0" presId="urn:microsoft.com/office/officeart/2005/8/layout/hList1"/>
    <dgm:cxn modelId="{E41985E6-C493-4AEB-A2DD-2348F463F8B8}" type="presParOf" srcId="{7D438475-492A-448E-8B55-1E29F07249EF}" destId="{1901E395-3D60-437D-AE67-7B26CDD5D0B8}" srcOrd="2" destOrd="0" presId="urn:microsoft.com/office/officeart/2005/8/layout/hList1"/>
    <dgm:cxn modelId="{8AF9E7A4-7B8B-45F2-A076-06923BF8708B}" type="presParOf" srcId="{1901E395-3D60-437D-AE67-7B26CDD5D0B8}" destId="{DCCFABB8-2CFD-4761-82DA-C965B4403CF9}" srcOrd="0" destOrd="0" presId="urn:microsoft.com/office/officeart/2005/8/layout/hList1"/>
    <dgm:cxn modelId="{7A192798-9292-4C2A-98EB-F425988F7EE7}" type="presParOf" srcId="{1901E395-3D60-437D-AE67-7B26CDD5D0B8}" destId="{416F5544-564D-43DC-9231-2E9F0323735C}" srcOrd="1" destOrd="0" presId="urn:microsoft.com/office/officeart/2005/8/layout/hList1"/>
    <dgm:cxn modelId="{43B09743-2D1E-4474-81E4-C0C8E8CB4F96}" type="presParOf" srcId="{7D438475-492A-448E-8B55-1E29F07249EF}" destId="{7CB78D04-D124-4B4B-9748-3F921C5D04EC}" srcOrd="3" destOrd="0" presId="urn:microsoft.com/office/officeart/2005/8/layout/hList1"/>
    <dgm:cxn modelId="{CBFC40D4-5386-4C89-9BA0-47D2A26BFD1B}" type="presParOf" srcId="{7D438475-492A-448E-8B55-1E29F07249EF}" destId="{DDE65CDC-818C-4953-A96A-99392F4BAB5D}" srcOrd="4" destOrd="0" presId="urn:microsoft.com/office/officeart/2005/8/layout/hList1"/>
    <dgm:cxn modelId="{0AD14E61-9796-46CB-800F-641885291ECE}" type="presParOf" srcId="{DDE65CDC-818C-4953-A96A-99392F4BAB5D}" destId="{D0C54FEC-1F49-4D80-BA99-EE3D2D42E009}" srcOrd="0" destOrd="0" presId="urn:microsoft.com/office/officeart/2005/8/layout/hList1"/>
    <dgm:cxn modelId="{F67785EE-DF16-42F2-9673-04F1F1D630E1}" type="presParOf" srcId="{DDE65CDC-818C-4953-A96A-99392F4BAB5D}" destId="{7094DFB0-6ACF-475D-80EB-DA5A5121FD79}" srcOrd="1" destOrd="0" presId="urn:microsoft.com/office/officeart/2005/8/layout/hList1"/>
    <dgm:cxn modelId="{E963CCB1-D736-4E20-8233-9E09633378C9}" type="presParOf" srcId="{7D438475-492A-448E-8B55-1E29F07249EF}" destId="{30BCAAF1-D258-4C18-9CD7-259F2C2BCFD3}" srcOrd="5" destOrd="0" presId="urn:microsoft.com/office/officeart/2005/8/layout/hList1"/>
    <dgm:cxn modelId="{3B4C077E-E260-45D2-8710-6E046CD960EF}" type="presParOf" srcId="{7D438475-492A-448E-8B55-1E29F07249EF}" destId="{5673DB23-3543-4929-AC34-1468992DB4B0}" srcOrd="6" destOrd="0" presId="urn:microsoft.com/office/officeart/2005/8/layout/hList1"/>
    <dgm:cxn modelId="{A660E0EF-3994-4990-B8DE-43DE0AB9C38A}" type="presParOf" srcId="{5673DB23-3543-4929-AC34-1468992DB4B0}" destId="{CB8A192F-3B72-4268-9B1C-CF6AAC01170F}" srcOrd="0" destOrd="0" presId="urn:microsoft.com/office/officeart/2005/8/layout/hList1"/>
    <dgm:cxn modelId="{E90E1AC1-F679-4567-A20E-BA6652ADDE38}" type="presParOf" srcId="{5673DB23-3543-4929-AC34-1468992DB4B0}" destId="{3CF3FA26-CB99-489B-9BDF-E4C35679E4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5AE453-D13C-4C22-9BE2-C5F2634AC1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7538B8B0-2822-4555-9623-1C816EDF3F3F}">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Gaziantep</a:t>
          </a:r>
          <a:endParaRPr lang="tr-TR" dirty="0"/>
        </a:p>
      </dgm:t>
    </dgm:pt>
    <dgm:pt modelId="{E9054F72-309C-49C8-AD7B-60F15A846261}" type="parTrans" cxnId="{1DB4335A-BBF4-4581-98B7-CABCC0BDDF05}">
      <dgm:prSet/>
      <dgm:spPr/>
      <dgm:t>
        <a:bodyPr/>
        <a:lstStyle/>
        <a:p>
          <a:endParaRPr lang="tr-TR"/>
        </a:p>
      </dgm:t>
    </dgm:pt>
    <dgm:pt modelId="{E52FE0DC-C6EC-4501-B189-C5AB8BD276E4}" type="sibTrans" cxnId="{1DB4335A-BBF4-4581-98B7-CABCC0BDDF05}">
      <dgm:prSet/>
      <dgm:spPr/>
      <dgm:t>
        <a:bodyPr/>
        <a:lstStyle/>
        <a:p>
          <a:endParaRPr lang="tr-TR"/>
        </a:p>
      </dgm:t>
    </dgm:pt>
    <dgm:pt modelId="{EE614091-8E7F-4B43-B3F9-A0F91B206BE5}">
      <dgm:prSet phldrT="[Metin]"/>
      <dgm:spPr/>
      <dgm:t>
        <a:bodyPr/>
        <a:lstStyle/>
        <a:p>
          <a:r>
            <a:rPr lang="tr-TR" dirty="0" smtClean="0"/>
            <a:t>Doğu Karadeniz</a:t>
          </a:r>
          <a:endParaRPr lang="tr-TR" dirty="0"/>
        </a:p>
      </dgm:t>
    </dgm:pt>
    <dgm:pt modelId="{8F344DBC-FD25-4D8E-B41B-4865671E5100}" type="parTrans" cxnId="{37945AFF-B581-4D4D-9E92-700BB1F4473C}">
      <dgm:prSet/>
      <dgm:spPr/>
      <dgm:t>
        <a:bodyPr/>
        <a:lstStyle/>
        <a:p>
          <a:endParaRPr lang="tr-TR"/>
        </a:p>
      </dgm:t>
    </dgm:pt>
    <dgm:pt modelId="{FDD0852C-D079-4AA8-B73D-928C1AED665A}" type="sibTrans" cxnId="{37945AFF-B581-4D4D-9E92-700BB1F4473C}">
      <dgm:prSet/>
      <dgm:spPr/>
      <dgm:t>
        <a:bodyPr/>
        <a:lstStyle/>
        <a:p>
          <a:endParaRPr lang="tr-TR"/>
        </a:p>
      </dgm:t>
    </dgm:pt>
    <dgm:pt modelId="{DF7F1218-EB70-4F3F-AF57-82C45E1B11E2}">
      <dgm:prSet phldrT="[Metin]"/>
      <dgm:spPr/>
      <dgm:t>
        <a:bodyPr/>
        <a:lstStyle/>
        <a:p>
          <a:r>
            <a:rPr lang="tr-TR" dirty="0" smtClean="0"/>
            <a:t>Kuzeydoğu Anadolu</a:t>
          </a:r>
          <a:endParaRPr lang="tr-TR" dirty="0"/>
        </a:p>
      </dgm:t>
    </dgm:pt>
    <dgm:pt modelId="{D4921076-A504-4E58-9539-342CF877DA7F}" type="parTrans" cxnId="{42FBF999-900D-4FCA-95EF-AD757E16CBF3}">
      <dgm:prSet/>
      <dgm:spPr/>
      <dgm:t>
        <a:bodyPr/>
        <a:lstStyle/>
        <a:p>
          <a:endParaRPr lang="tr-TR"/>
        </a:p>
      </dgm:t>
    </dgm:pt>
    <dgm:pt modelId="{887C2BF0-4652-4AA7-BDE6-AB72FD078250}" type="sibTrans" cxnId="{42FBF999-900D-4FCA-95EF-AD757E16CBF3}">
      <dgm:prSet/>
      <dgm:spPr/>
      <dgm:t>
        <a:bodyPr/>
        <a:lstStyle/>
        <a:p>
          <a:endParaRPr lang="tr-TR"/>
        </a:p>
      </dgm:t>
    </dgm:pt>
    <dgm:pt modelId="{FC1F62BC-33B3-4FB8-8D2F-547EF88BD783}">
      <dgm:prSet phldrT="[Metin]"/>
      <dgm:spPr/>
      <dgm:t>
        <a:bodyPr/>
        <a:lstStyle/>
        <a:p>
          <a:r>
            <a:rPr lang="tr-TR" dirty="0" smtClean="0"/>
            <a:t>Ortadoğu Anadolu</a:t>
          </a:r>
          <a:endParaRPr lang="tr-TR" dirty="0"/>
        </a:p>
      </dgm:t>
    </dgm:pt>
    <dgm:pt modelId="{C41FD71B-DC55-4602-9D6C-DAC0BD4F5599}" type="parTrans" cxnId="{36BCD49F-04CA-4A7D-A967-5BF8F253DA92}">
      <dgm:prSet/>
      <dgm:spPr/>
      <dgm:t>
        <a:bodyPr/>
        <a:lstStyle/>
        <a:p>
          <a:endParaRPr lang="tr-TR"/>
        </a:p>
      </dgm:t>
    </dgm:pt>
    <dgm:pt modelId="{951D8440-E15D-44A1-8497-8C32656566C7}" type="sibTrans" cxnId="{36BCD49F-04CA-4A7D-A967-5BF8F253DA92}">
      <dgm:prSet/>
      <dgm:spPr/>
      <dgm:t>
        <a:bodyPr/>
        <a:lstStyle/>
        <a:p>
          <a:endParaRPr lang="tr-TR"/>
        </a:p>
      </dgm:t>
    </dgm:pt>
    <dgm:pt modelId="{59CCAB1F-5277-433C-AD44-4A6535C91DB0}">
      <dgm:prSet phldrT="[Metin]"/>
      <dgm:spPr/>
      <dgm:t>
        <a:bodyPr/>
        <a:lstStyle/>
        <a:p>
          <a:r>
            <a:rPr lang="tr-TR" dirty="0" smtClean="0"/>
            <a:t>Güneydoğu Anadolu</a:t>
          </a:r>
          <a:endParaRPr lang="tr-TR" dirty="0"/>
        </a:p>
      </dgm:t>
    </dgm:pt>
    <dgm:pt modelId="{45B85C3D-B158-4A04-A9FC-9F5A6A139000}" type="parTrans" cxnId="{945D1AAF-7736-4075-9F20-A8404020923F}">
      <dgm:prSet/>
      <dgm:spPr/>
      <dgm:t>
        <a:bodyPr/>
        <a:lstStyle/>
        <a:p>
          <a:endParaRPr lang="tr-TR"/>
        </a:p>
      </dgm:t>
    </dgm:pt>
    <dgm:pt modelId="{FAE3BC28-3768-4A18-9DD1-B610DCC17321}" type="sibTrans" cxnId="{945D1AAF-7736-4075-9F20-A8404020923F}">
      <dgm:prSet/>
      <dgm:spPr/>
      <dgm:t>
        <a:bodyPr/>
        <a:lstStyle/>
        <a:p>
          <a:endParaRPr lang="tr-TR"/>
        </a:p>
      </dgm:t>
    </dgm:pt>
    <dgm:pt modelId="{CAD204F0-1659-469B-A553-67B68334DCF8}">
      <dgm:prSet/>
      <dgm:spPr/>
      <dgm:t>
        <a:bodyPr/>
        <a:lstStyle/>
        <a:p>
          <a:r>
            <a:rPr lang="tr-TR" dirty="0" smtClean="0"/>
            <a:t>Trabzon</a:t>
          </a:r>
          <a:endParaRPr lang="tr-TR" dirty="0"/>
        </a:p>
      </dgm:t>
    </dgm:pt>
    <dgm:pt modelId="{D5E28B69-CBF7-4CE8-A796-674BA192D548}" type="parTrans" cxnId="{77875DE2-2DE6-4273-8463-F854A52F4706}">
      <dgm:prSet/>
      <dgm:spPr/>
      <dgm:t>
        <a:bodyPr/>
        <a:lstStyle/>
        <a:p>
          <a:endParaRPr lang="tr-TR"/>
        </a:p>
      </dgm:t>
    </dgm:pt>
    <dgm:pt modelId="{9C131E27-AF4D-49EB-A744-AF4AAE0F2D30}" type="sibTrans" cxnId="{77875DE2-2DE6-4273-8463-F854A52F4706}">
      <dgm:prSet/>
      <dgm:spPr/>
      <dgm:t>
        <a:bodyPr/>
        <a:lstStyle/>
        <a:p>
          <a:endParaRPr lang="tr-TR"/>
        </a:p>
      </dgm:t>
    </dgm:pt>
    <dgm:pt modelId="{A3341AA5-82F3-4C4B-89A7-222919395FF4}">
      <dgm:prSet/>
      <dgm:spPr/>
      <dgm:t>
        <a:bodyPr/>
        <a:lstStyle/>
        <a:p>
          <a:r>
            <a:rPr lang="tr-TR" dirty="0" smtClean="0"/>
            <a:t>Ordu</a:t>
          </a:r>
          <a:endParaRPr lang="tr-TR" dirty="0"/>
        </a:p>
      </dgm:t>
    </dgm:pt>
    <dgm:pt modelId="{41ED377B-9828-4311-A71B-92F57C572E88}" type="parTrans" cxnId="{740B57F5-4536-48D7-ADAC-DFB257F28F52}">
      <dgm:prSet/>
      <dgm:spPr/>
      <dgm:t>
        <a:bodyPr/>
        <a:lstStyle/>
        <a:p>
          <a:endParaRPr lang="tr-TR"/>
        </a:p>
      </dgm:t>
    </dgm:pt>
    <dgm:pt modelId="{6BB7FC96-D4CA-4D16-A6A9-D3EB342C4776}" type="sibTrans" cxnId="{740B57F5-4536-48D7-ADAC-DFB257F28F52}">
      <dgm:prSet/>
      <dgm:spPr/>
      <dgm:t>
        <a:bodyPr/>
        <a:lstStyle/>
        <a:p>
          <a:endParaRPr lang="tr-TR"/>
        </a:p>
      </dgm:t>
    </dgm:pt>
    <dgm:pt modelId="{9DF64A8F-1C9C-43F3-8046-08682E868F45}">
      <dgm:prSet/>
      <dgm:spPr/>
      <dgm:t>
        <a:bodyPr/>
        <a:lstStyle/>
        <a:p>
          <a:r>
            <a:rPr lang="tr-TR" dirty="0" smtClean="0"/>
            <a:t>Giresun</a:t>
          </a:r>
          <a:endParaRPr lang="tr-TR" dirty="0"/>
        </a:p>
      </dgm:t>
    </dgm:pt>
    <dgm:pt modelId="{5E529A16-E2D1-41C3-AAB6-989A1AD7E56B}" type="parTrans" cxnId="{9DA1D2BB-8C2F-449F-BE26-A38DFF0CAE8D}">
      <dgm:prSet/>
      <dgm:spPr/>
      <dgm:t>
        <a:bodyPr/>
        <a:lstStyle/>
        <a:p>
          <a:endParaRPr lang="tr-TR"/>
        </a:p>
      </dgm:t>
    </dgm:pt>
    <dgm:pt modelId="{2808DC80-8332-4483-ADE4-CC9E7BB8B955}" type="sibTrans" cxnId="{9DA1D2BB-8C2F-449F-BE26-A38DFF0CAE8D}">
      <dgm:prSet/>
      <dgm:spPr/>
      <dgm:t>
        <a:bodyPr/>
        <a:lstStyle/>
        <a:p>
          <a:endParaRPr lang="tr-TR"/>
        </a:p>
      </dgm:t>
    </dgm:pt>
    <dgm:pt modelId="{B6B14DA2-9E9E-46B8-AC3A-08B551461977}">
      <dgm:prSet/>
      <dgm:spPr/>
      <dgm:t>
        <a:bodyPr/>
        <a:lstStyle/>
        <a:p>
          <a:r>
            <a:rPr lang="tr-TR" dirty="0" smtClean="0"/>
            <a:t>Rize</a:t>
          </a:r>
          <a:endParaRPr lang="tr-TR" dirty="0"/>
        </a:p>
      </dgm:t>
    </dgm:pt>
    <dgm:pt modelId="{DA5E2EFD-F3E9-44B6-BA39-2200CB531374}" type="parTrans" cxnId="{76EB4700-5D41-482D-BE01-2ECEE2686864}">
      <dgm:prSet/>
      <dgm:spPr/>
      <dgm:t>
        <a:bodyPr/>
        <a:lstStyle/>
        <a:p>
          <a:endParaRPr lang="tr-TR"/>
        </a:p>
      </dgm:t>
    </dgm:pt>
    <dgm:pt modelId="{96C5E130-3B83-4AD4-8E45-C95B3C4F013F}" type="sibTrans" cxnId="{76EB4700-5D41-482D-BE01-2ECEE2686864}">
      <dgm:prSet/>
      <dgm:spPr/>
      <dgm:t>
        <a:bodyPr/>
        <a:lstStyle/>
        <a:p>
          <a:endParaRPr lang="tr-TR"/>
        </a:p>
      </dgm:t>
    </dgm:pt>
    <dgm:pt modelId="{33A28C44-1729-4B0E-A6C9-3F39BB7B89BF}">
      <dgm:prSet/>
      <dgm:spPr/>
      <dgm:t>
        <a:bodyPr/>
        <a:lstStyle/>
        <a:p>
          <a:r>
            <a:rPr lang="tr-TR" dirty="0" smtClean="0"/>
            <a:t>Artvin</a:t>
          </a:r>
          <a:endParaRPr lang="tr-TR" dirty="0"/>
        </a:p>
      </dgm:t>
    </dgm:pt>
    <dgm:pt modelId="{A4FAEB6E-756C-42A1-8CFD-D32BD32C68AB}" type="parTrans" cxnId="{ADC74AB2-A432-4694-A55D-9A030D4F5C7D}">
      <dgm:prSet/>
      <dgm:spPr/>
      <dgm:t>
        <a:bodyPr/>
        <a:lstStyle/>
        <a:p>
          <a:endParaRPr lang="tr-TR"/>
        </a:p>
      </dgm:t>
    </dgm:pt>
    <dgm:pt modelId="{AE5DF1CF-9C72-465D-8EC9-9B34C9C4D4EE}" type="sibTrans" cxnId="{ADC74AB2-A432-4694-A55D-9A030D4F5C7D}">
      <dgm:prSet/>
      <dgm:spPr/>
      <dgm:t>
        <a:bodyPr/>
        <a:lstStyle/>
        <a:p>
          <a:endParaRPr lang="tr-TR"/>
        </a:p>
      </dgm:t>
    </dgm:pt>
    <dgm:pt modelId="{BEFB6260-77A1-49EE-885B-FE4A53447CFF}">
      <dgm:prSet/>
      <dgm:spPr/>
      <dgm:t>
        <a:bodyPr/>
        <a:lstStyle/>
        <a:p>
          <a:r>
            <a:rPr lang="tr-TR" dirty="0" smtClean="0"/>
            <a:t>Gümüşhane</a:t>
          </a:r>
          <a:endParaRPr lang="tr-TR" dirty="0"/>
        </a:p>
      </dgm:t>
    </dgm:pt>
    <dgm:pt modelId="{E8E52424-2B53-419D-879B-6BD541CDD686}" type="parTrans" cxnId="{26102F4E-5F97-4636-B90E-0C61B7210C85}">
      <dgm:prSet/>
      <dgm:spPr/>
      <dgm:t>
        <a:bodyPr/>
        <a:lstStyle/>
        <a:p>
          <a:endParaRPr lang="tr-TR"/>
        </a:p>
      </dgm:t>
    </dgm:pt>
    <dgm:pt modelId="{C2C1FAC4-4D80-4BF2-A4A9-257C32E2D5E8}" type="sibTrans" cxnId="{26102F4E-5F97-4636-B90E-0C61B7210C85}">
      <dgm:prSet/>
      <dgm:spPr/>
      <dgm:t>
        <a:bodyPr/>
        <a:lstStyle/>
        <a:p>
          <a:endParaRPr lang="tr-TR"/>
        </a:p>
      </dgm:t>
    </dgm:pt>
    <dgm:pt modelId="{B16880AE-14C5-4BBD-B18D-4FC3B8021104}">
      <dgm:prSet/>
      <dgm:spPr/>
      <dgm:t>
        <a:bodyPr/>
        <a:lstStyle/>
        <a:p>
          <a:r>
            <a:rPr lang="tr-TR" dirty="0" smtClean="0"/>
            <a:t>Erzurum</a:t>
          </a:r>
          <a:endParaRPr lang="tr-TR" dirty="0"/>
        </a:p>
      </dgm:t>
    </dgm:pt>
    <dgm:pt modelId="{4918219D-2329-4E92-8E1A-269F87684C33}" type="parTrans" cxnId="{5B7EE821-ADBD-4089-9256-1C3BF65B61BE}">
      <dgm:prSet/>
      <dgm:spPr/>
      <dgm:t>
        <a:bodyPr/>
        <a:lstStyle/>
        <a:p>
          <a:endParaRPr lang="tr-TR"/>
        </a:p>
      </dgm:t>
    </dgm:pt>
    <dgm:pt modelId="{70DE153E-6BC2-407C-99A4-D2423811210A}" type="sibTrans" cxnId="{5B7EE821-ADBD-4089-9256-1C3BF65B61BE}">
      <dgm:prSet/>
      <dgm:spPr/>
      <dgm:t>
        <a:bodyPr/>
        <a:lstStyle/>
        <a:p>
          <a:endParaRPr lang="tr-TR"/>
        </a:p>
      </dgm:t>
    </dgm:pt>
    <dgm:pt modelId="{64F7060C-52C9-4F00-903F-87D0934A3667}">
      <dgm:prSet/>
      <dgm:spPr/>
      <dgm:t>
        <a:bodyPr/>
        <a:lstStyle/>
        <a:p>
          <a:r>
            <a:rPr lang="tr-TR" dirty="0" smtClean="0"/>
            <a:t>Erzincan</a:t>
          </a:r>
          <a:endParaRPr lang="tr-TR" dirty="0"/>
        </a:p>
      </dgm:t>
    </dgm:pt>
    <dgm:pt modelId="{FDB76EE2-1D24-4566-AEC0-7A85B71AEE41}" type="parTrans" cxnId="{505E07D6-955C-49C7-B9BA-08F5E3991352}">
      <dgm:prSet/>
      <dgm:spPr/>
      <dgm:t>
        <a:bodyPr/>
        <a:lstStyle/>
        <a:p>
          <a:endParaRPr lang="tr-TR"/>
        </a:p>
      </dgm:t>
    </dgm:pt>
    <dgm:pt modelId="{6C15D972-982D-461B-B1DD-0FDD575E1DA2}" type="sibTrans" cxnId="{505E07D6-955C-49C7-B9BA-08F5E3991352}">
      <dgm:prSet/>
      <dgm:spPr/>
      <dgm:t>
        <a:bodyPr/>
        <a:lstStyle/>
        <a:p>
          <a:endParaRPr lang="tr-TR"/>
        </a:p>
      </dgm:t>
    </dgm:pt>
    <dgm:pt modelId="{DB0C0D95-2ABA-48F4-A3D4-3F9FA2FF8C75}">
      <dgm:prSet/>
      <dgm:spPr/>
      <dgm:t>
        <a:bodyPr/>
        <a:lstStyle/>
        <a:p>
          <a:r>
            <a:rPr lang="tr-TR" dirty="0" smtClean="0"/>
            <a:t>Bayburt</a:t>
          </a:r>
          <a:endParaRPr lang="tr-TR" dirty="0"/>
        </a:p>
      </dgm:t>
    </dgm:pt>
    <dgm:pt modelId="{ACFE1429-EA22-4731-89DB-979AA332C54E}" type="parTrans" cxnId="{BAC94D56-415E-4424-AF09-02CA51D30F47}">
      <dgm:prSet/>
      <dgm:spPr/>
      <dgm:t>
        <a:bodyPr/>
        <a:lstStyle/>
        <a:p>
          <a:endParaRPr lang="tr-TR"/>
        </a:p>
      </dgm:t>
    </dgm:pt>
    <dgm:pt modelId="{EFE05431-F6B8-4092-8E5A-70C3DD4685DC}" type="sibTrans" cxnId="{BAC94D56-415E-4424-AF09-02CA51D30F47}">
      <dgm:prSet/>
      <dgm:spPr/>
      <dgm:t>
        <a:bodyPr/>
        <a:lstStyle/>
        <a:p>
          <a:endParaRPr lang="tr-TR"/>
        </a:p>
      </dgm:t>
    </dgm:pt>
    <dgm:pt modelId="{C562A21C-C2E9-4356-A29B-DF8CBD6EA510}">
      <dgm:prSet/>
      <dgm:spPr/>
      <dgm:t>
        <a:bodyPr/>
        <a:lstStyle/>
        <a:p>
          <a:r>
            <a:rPr lang="tr-TR" dirty="0" smtClean="0"/>
            <a:t>Ağrı</a:t>
          </a:r>
          <a:endParaRPr lang="tr-TR" dirty="0"/>
        </a:p>
      </dgm:t>
    </dgm:pt>
    <dgm:pt modelId="{CB2004FC-5422-4E48-BE0C-5A66714E2CED}" type="parTrans" cxnId="{4A42C8D4-7C38-4504-9ECB-AE280F0DB651}">
      <dgm:prSet/>
      <dgm:spPr/>
      <dgm:t>
        <a:bodyPr/>
        <a:lstStyle/>
        <a:p>
          <a:endParaRPr lang="tr-TR"/>
        </a:p>
      </dgm:t>
    </dgm:pt>
    <dgm:pt modelId="{FC0CCE6C-E739-4034-BDE5-379AA0131588}" type="sibTrans" cxnId="{4A42C8D4-7C38-4504-9ECB-AE280F0DB651}">
      <dgm:prSet/>
      <dgm:spPr/>
      <dgm:t>
        <a:bodyPr/>
        <a:lstStyle/>
        <a:p>
          <a:endParaRPr lang="tr-TR"/>
        </a:p>
      </dgm:t>
    </dgm:pt>
    <dgm:pt modelId="{32F8185C-2ABD-4CFC-82AD-943C57986F70}">
      <dgm:prSet/>
      <dgm:spPr/>
      <dgm:t>
        <a:bodyPr/>
        <a:lstStyle/>
        <a:p>
          <a:r>
            <a:rPr lang="tr-TR" dirty="0" smtClean="0"/>
            <a:t>Kars</a:t>
          </a:r>
          <a:endParaRPr lang="tr-TR" dirty="0"/>
        </a:p>
      </dgm:t>
    </dgm:pt>
    <dgm:pt modelId="{A19E0B86-9B2D-49D3-88C0-462ACCC491C1}" type="parTrans" cxnId="{9056A528-0591-4B85-B362-D2187DD4B80B}">
      <dgm:prSet/>
      <dgm:spPr/>
      <dgm:t>
        <a:bodyPr/>
        <a:lstStyle/>
        <a:p>
          <a:endParaRPr lang="tr-TR"/>
        </a:p>
      </dgm:t>
    </dgm:pt>
    <dgm:pt modelId="{22BAC764-A58B-4685-8B7A-93ABBE060CFB}" type="sibTrans" cxnId="{9056A528-0591-4B85-B362-D2187DD4B80B}">
      <dgm:prSet/>
      <dgm:spPr/>
      <dgm:t>
        <a:bodyPr/>
        <a:lstStyle/>
        <a:p>
          <a:endParaRPr lang="tr-TR"/>
        </a:p>
      </dgm:t>
    </dgm:pt>
    <dgm:pt modelId="{BDFC5A4F-B158-43C3-87C6-402395E6121F}">
      <dgm:prSet/>
      <dgm:spPr/>
      <dgm:t>
        <a:bodyPr/>
        <a:lstStyle/>
        <a:p>
          <a:r>
            <a:rPr lang="tr-TR" dirty="0" smtClean="0"/>
            <a:t>Iğdır</a:t>
          </a:r>
          <a:endParaRPr lang="tr-TR" dirty="0"/>
        </a:p>
      </dgm:t>
    </dgm:pt>
    <dgm:pt modelId="{88BBA91E-30F6-43C8-8781-7E0B4C93B5F9}" type="parTrans" cxnId="{36771302-31CD-4B8B-AE0E-2EFD5EA0EE42}">
      <dgm:prSet/>
      <dgm:spPr/>
      <dgm:t>
        <a:bodyPr/>
        <a:lstStyle/>
        <a:p>
          <a:endParaRPr lang="tr-TR"/>
        </a:p>
      </dgm:t>
    </dgm:pt>
    <dgm:pt modelId="{4C158BDA-CA00-4906-906D-B503D0E1C260}" type="sibTrans" cxnId="{36771302-31CD-4B8B-AE0E-2EFD5EA0EE42}">
      <dgm:prSet/>
      <dgm:spPr/>
      <dgm:t>
        <a:bodyPr/>
        <a:lstStyle/>
        <a:p>
          <a:endParaRPr lang="tr-TR"/>
        </a:p>
      </dgm:t>
    </dgm:pt>
    <dgm:pt modelId="{FA8C405D-D2EC-49B2-8294-E4491E1021D7}">
      <dgm:prSet/>
      <dgm:spPr/>
      <dgm:t>
        <a:bodyPr/>
        <a:lstStyle/>
        <a:p>
          <a:r>
            <a:rPr lang="tr-TR" dirty="0" smtClean="0"/>
            <a:t>Ardahan</a:t>
          </a:r>
          <a:endParaRPr lang="tr-TR" dirty="0"/>
        </a:p>
      </dgm:t>
    </dgm:pt>
    <dgm:pt modelId="{7E41ED00-156A-4FA7-B838-51333A0C1E63}" type="parTrans" cxnId="{F0BC5FCB-1C3E-4CC1-A6F0-171343100720}">
      <dgm:prSet/>
      <dgm:spPr/>
      <dgm:t>
        <a:bodyPr/>
        <a:lstStyle/>
        <a:p>
          <a:endParaRPr lang="tr-TR"/>
        </a:p>
      </dgm:t>
    </dgm:pt>
    <dgm:pt modelId="{F46BD4E8-6E20-43DA-A1D5-75B2BFC34A67}" type="sibTrans" cxnId="{F0BC5FCB-1C3E-4CC1-A6F0-171343100720}">
      <dgm:prSet/>
      <dgm:spPr/>
      <dgm:t>
        <a:bodyPr/>
        <a:lstStyle/>
        <a:p>
          <a:endParaRPr lang="tr-TR"/>
        </a:p>
      </dgm:t>
    </dgm:pt>
    <dgm:pt modelId="{381CEB11-978B-4264-BEAC-6C9607DC120E}">
      <dgm:prSet/>
      <dgm:spPr/>
      <dgm:t>
        <a:bodyPr/>
        <a:lstStyle/>
        <a:p>
          <a:r>
            <a:rPr lang="tr-TR" dirty="0" smtClean="0"/>
            <a:t>Malatya</a:t>
          </a:r>
          <a:endParaRPr lang="tr-TR" dirty="0"/>
        </a:p>
      </dgm:t>
    </dgm:pt>
    <dgm:pt modelId="{0ABEEA37-1F73-4F8E-A1A1-542B64C16404}" type="parTrans" cxnId="{66738519-BC57-4741-B6B1-E851E84FC624}">
      <dgm:prSet/>
      <dgm:spPr/>
      <dgm:t>
        <a:bodyPr/>
        <a:lstStyle/>
        <a:p>
          <a:endParaRPr lang="tr-TR"/>
        </a:p>
      </dgm:t>
    </dgm:pt>
    <dgm:pt modelId="{00B28A1F-791F-442A-BEA0-72C730D3AC93}" type="sibTrans" cxnId="{66738519-BC57-4741-B6B1-E851E84FC624}">
      <dgm:prSet/>
      <dgm:spPr/>
      <dgm:t>
        <a:bodyPr/>
        <a:lstStyle/>
        <a:p>
          <a:endParaRPr lang="tr-TR"/>
        </a:p>
      </dgm:t>
    </dgm:pt>
    <dgm:pt modelId="{ECB97340-44C6-466D-8912-E4316C51FCFA}">
      <dgm:prSet/>
      <dgm:spPr/>
      <dgm:t>
        <a:bodyPr/>
        <a:lstStyle/>
        <a:p>
          <a:r>
            <a:rPr lang="tr-TR" dirty="0" smtClean="0"/>
            <a:t>Elazığ</a:t>
          </a:r>
          <a:endParaRPr lang="tr-TR" dirty="0"/>
        </a:p>
      </dgm:t>
    </dgm:pt>
    <dgm:pt modelId="{B878D9FE-5173-47FA-B9CB-76D769DE1818}" type="parTrans" cxnId="{F1879136-4E7E-4385-8CA7-75E77FE32933}">
      <dgm:prSet/>
      <dgm:spPr/>
      <dgm:t>
        <a:bodyPr/>
        <a:lstStyle/>
        <a:p>
          <a:endParaRPr lang="tr-TR"/>
        </a:p>
      </dgm:t>
    </dgm:pt>
    <dgm:pt modelId="{77626EB9-ECE7-4C5D-8572-536214AE7093}" type="sibTrans" cxnId="{F1879136-4E7E-4385-8CA7-75E77FE32933}">
      <dgm:prSet/>
      <dgm:spPr/>
      <dgm:t>
        <a:bodyPr/>
        <a:lstStyle/>
        <a:p>
          <a:endParaRPr lang="tr-TR"/>
        </a:p>
      </dgm:t>
    </dgm:pt>
    <dgm:pt modelId="{C7CFFDE3-449F-4A59-9E3C-1EDA427C193A}">
      <dgm:prSet/>
      <dgm:spPr/>
      <dgm:t>
        <a:bodyPr/>
        <a:lstStyle/>
        <a:p>
          <a:r>
            <a:rPr lang="tr-TR" dirty="0" smtClean="0"/>
            <a:t>Bingöl</a:t>
          </a:r>
          <a:endParaRPr lang="tr-TR" dirty="0"/>
        </a:p>
      </dgm:t>
    </dgm:pt>
    <dgm:pt modelId="{AE30B428-6E99-412E-A823-1DB045C93627}" type="parTrans" cxnId="{6E02C931-CE5E-4A6C-A95D-AAA085676304}">
      <dgm:prSet/>
      <dgm:spPr/>
      <dgm:t>
        <a:bodyPr/>
        <a:lstStyle/>
        <a:p>
          <a:endParaRPr lang="tr-TR"/>
        </a:p>
      </dgm:t>
    </dgm:pt>
    <dgm:pt modelId="{6D954D86-A7EB-41FB-A4AA-7B7E5E254839}" type="sibTrans" cxnId="{6E02C931-CE5E-4A6C-A95D-AAA085676304}">
      <dgm:prSet/>
      <dgm:spPr/>
      <dgm:t>
        <a:bodyPr/>
        <a:lstStyle/>
        <a:p>
          <a:endParaRPr lang="tr-TR"/>
        </a:p>
      </dgm:t>
    </dgm:pt>
    <dgm:pt modelId="{4102930D-88CD-42A9-8935-590BA356E73D}">
      <dgm:prSet/>
      <dgm:spPr/>
      <dgm:t>
        <a:bodyPr/>
        <a:lstStyle/>
        <a:p>
          <a:r>
            <a:rPr lang="tr-TR" dirty="0" smtClean="0"/>
            <a:t>Tunceli</a:t>
          </a:r>
          <a:endParaRPr lang="tr-TR" dirty="0"/>
        </a:p>
      </dgm:t>
    </dgm:pt>
    <dgm:pt modelId="{382643C3-8563-4421-A259-2520159F3012}" type="parTrans" cxnId="{A605F7B6-D771-47C6-B0DF-BE5407800416}">
      <dgm:prSet/>
      <dgm:spPr/>
      <dgm:t>
        <a:bodyPr/>
        <a:lstStyle/>
        <a:p>
          <a:endParaRPr lang="tr-TR"/>
        </a:p>
      </dgm:t>
    </dgm:pt>
    <dgm:pt modelId="{15214F89-15EC-4F20-8E72-C6C5B0061429}" type="sibTrans" cxnId="{A605F7B6-D771-47C6-B0DF-BE5407800416}">
      <dgm:prSet/>
      <dgm:spPr/>
      <dgm:t>
        <a:bodyPr/>
        <a:lstStyle/>
        <a:p>
          <a:endParaRPr lang="tr-TR"/>
        </a:p>
      </dgm:t>
    </dgm:pt>
    <dgm:pt modelId="{68D85836-3B8A-4033-B742-E8E5764E5C04}">
      <dgm:prSet/>
      <dgm:spPr/>
      <dgm:t>
        <a:bodyPr/>
        <a:lstStyle/>
        <a:p>
          <a:r>
            <a:rPr lang="tr-TR" dirty="0" smtClean="0"/>
            <a:t>Van</a:t>
          </a:r>
          <a:endParaRPr lang="tr-TR" dirty="0"/>
        </a:p>
      </dgm:t>
    </dgm:pt>
    <dgm:pt modelId="{307404C3-8A2C-4843-8AA5-9C00F384EF11}" type="parTrans" cxnId="{0E8FDBB2-5427-41CD-AA6E-CA7383536B2F}">
      <dgm:prSet/>
      <dgm:spPr/>
      <dgm:t>
        <a:bodyPr/>
        <a:lstStyle/>
        <a:p>
          <a:endParaRPr lang="tr-TR"/>
        </a:p>
      </dgm:t>
    </dgm:pt>
    <dgm:pt modelId="{9B80453D-A3C0-447E-839C-8FB32F2DF2D3}" type="sibTrans" cxnId="{0E8FDBB2-5427-41CD-AA6E-CA7383536B2F}">
      <dgm:prSet/>
      <dgm:spPr/>
      <dgm:t>
        <a:bodyPr/>
        <a:lstStyle/>
        <a:p>
          <a:endParaRPr lang="tr-TR"/>
        </a:p>
      </dgm:t>
    </dgm:pt>
    <dgm:pt modelId="{0FCCABD1-3881-4002-9556-A58A56B68C49}">
      <dgm:prSet/>
      <dgm:spPr/>
      <dgm:t>
        <a:bodyPr/>
        <a:lstStyle/>
        <a:p>
          <a:r>
            <a:rPr lang="tr-TR" dirty="0" smtClean="0"/>
            <a:t>Muş</a:t>
          </a:r>
          <a:endParaRPr lang="tr-TR" dirty="0"/>
        </a:p>
      </dgm:t>
    </dgm:pt>
    <dgm:pt modelId="{F684BC2D-9493-4022-B6E5-CE06B787AC45}" type="parTrans" cxnId="{E95CB065-201D-426B-AB27-18A7758197B1}">
      <dgm:prSet/>
      <dgm:spPr/>
      <dgm:t>
        <a:bodyPr/>
        <a:lstStyle/>
        <a:p>
          <a:endParaRPr lang="tr-TR"/>
        </a:p>
      </dgm:t>
    </dgm:pt>
    <dgm:pt modelId="{E39B119F-3A54-4789-9322-0D70477FD349}" type="sibTrans" cxnId="{E95CB065-201D-426B-AB27-18A7758197B1}">
      <dgm:prSet/>
      <dgm:spPr/>
      <dgm:t>
        <a:bodyPr/>
        <a:lstStyle/>
        <a:p>
          <a:endParaRPr lang="tr-TR"/>
        </a:p>
      </dgm:t>
    </dgm:pt>
    <dgm:pt modelId="{405BD1FD-290F-4C18-AE3F-5E85969920F5}">
      <dgm:prSet/>
      <dgm:spPr/>
      <dgm:t>
        <a:bodyPr/>
        <a:lstStyle/>
        <a:p>
          <a:r>
            <a:rPr lang="tr-TR" dirty="0" smtClean="0"/>
            <a:t>Bitlis</a:t>
          </a:r>
          <a:endParaRPr lang="tr-TR" dirty="0"/>
        </a:p>
      </dgm:t>
    </dgm:pt>
    <dgm:pt modelId="{DC01C05A-94FF-4BB5-A86C-48462F7916A8}" type="parTrans" cxnId="{C7F37DF1-B4F4-4EF7-8180-31D12BA96227}">
      <dgm:prSet/>
      <dgm:spPr/>
      <dgm:t>
        <a:bodyPr/>
        <a:lstStyle/>
        <a:p>
          <a:endParaRPr lang="tr-TR"/>
        </a:p>
      </dgm:t>
    </dgm:pt>
    <dgm:pt modelId="{473D24E1-764B-48C0-9F67-7132EA3B686A}" type="sibTrans" cxnId="{C7F37DF1-B4F4-4EF7-8180-31D12BA96227}">
      <dgm:prSet/>
      <dgm:spPr/>
      <dgm:t>
        <a:bodyPr/>
        <a:lstStyle/>
        <a:p>
          <a:endParaRPr lang="tr-TR"/>
        </a:p>
      </dgm:t>
    </dgm:pt>
    <dgm:pt modelId="{D3EB09A0-52E1-496B-A4A6-EF2AEC0917A2}">
      <dgm:prSet/>
      <dgm:spPr/>
      <dgm:t>
        <a:bodyPr/>
        <a:lstStyle/>
        <a:p>
          <a:r>
            <a:rPr lang="tr-TR" dirty="0" smtClean="0"/>
            <a:t>Hakkari</a:t>
          </a:r>
          <a:endParaRPr lang="tr-TR" dirty="0"/>
        </a:p>
      </dgm:t>
    </dgm:pt>
    <dgm:pt modelId="{8A345632-3FB1-46C1-B391-536D8E4704D8}" type="parTrans" cxnId="{97F8F341-F17E-4EE2-A970-82EB98D9CB16}">
      <dgm:prSet/>
      <dgm:spPr/>
      <dgm:t>
        <a:bodyPr/>
        <a:lstStyle/>
        <a:p>
          <a:endParaRPr lang="tr-TR"/>
        </a:p>
      </dgm:t>
    </dgm:pt>
    <dgm:pt modelId="{F3A39055-F84C-4977-B4D5-EF35D185624E}" type="sibTrans" cxnId="{97F8F341-F17E-4EE2-A970-82EB98D9CB16}">
      <dgm:prSet/>
      <dgm:spPr/>
      <dgm:t>
        <a:bodyPr/>
        <a:lstStyle/>
        <a:p>
          <a:endParaRPr lang="tr-TR"/>
        </a:p>
      </dgm:t>
    </dgm:pt>
    <dgm:pt modelId="{72E3206E-D0ED-48BE-8D7E-8659EB200508}">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Adıyaman</a:t>
          </a:r>
          <a:endParaRPr lang="tr-TR" dirty="0"/>
        </a:p>
      </dgm:t>
    </dgm:pt>
    <dgm:pt modelId="{F887A236-DE4E-470E-B8BA-7E98A8A4C928}" type="parTrans" cxnId="{05DA27F5-195E-459D-8210-C572E6FCAD8B}">
      <dgm:prSet/>
      <dgm:spPr/>
      <dgm:t>
        <a:bodyPr/>
        <a:lstStyle/>
        <a:p>
          <a:endParaRPr lang="tr-TR"/>
        </a:p>
      </dgm:t>
    </dgm:pt>
    <dgm:pt modelId="{A3602382-09C1-4E69-950C-9A16813245E3}" type="sibTrans" cxnId="{05DA27F5-195E-459D-8210-C572E6FCAD8B}">
      <dgm:prSet/>
      <dgm:spPr/>
      <dgm:t>
        <a:bodyPr/>
        <a:lstStyle/>
        <a:p>
          <a:endParaRPr lang="tr-TR"/>
        </a:p>
      </dgm:t>
    </dgm:pt>
    <dgm:pt modelId="{BB228B24-C4E0-43D9-9144-376B4C06386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Kilis</a:t>
          </a:r>
          <a:endParaRPr lang="tr-TR" dirty="0"/>
        </a:p>
      </dgm:t>
    </dgm:pt>
    <dgm:pt modelId="{D473F6EA-303A-4EF5-BAE6-6630519CDE69}" type="parTrans" cxnId="{61031A18-99AF-4729-9FB1-E14C2E07DB80}">
      <dgm:prSet/>
      <dgm:spPr/>
      <dgm:t>
        <a:bodyPr/>
        <a:lstStyle/>
        <a:p>
          <a:endParaRPr lang="tr-TR"/>
        </a:p>
      </dgm:t>
    </dgm:pt>
    <dgm:pt modelId="{85F172E4-CE57-4003-9A2B-888BEEB76458}" type="sibTrans" cxnId="{61031A18-99AF-4729-9FB1-E14C2E07DB80}">
      <dgm:prSet/>
      <dgm:spPr/>
      <dgm:t>
        <a:bodyPr/>
        <a:lstStyle/>
        <a:p>
          <a:endParaRPr lang="tr-TR"/>
        </a:p>
      </dgm:t>
    </dgm:pt>
    <dgm:pt modelId="{9A33996D-BBEB-4B2D-926A-364D09F4570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Şanlıurfa</a:t>
          </a:r>
          <a:endParaRPr lang="tr-TR" dirty="0"/>
        </a:p>
      </dgm:t>
    </dgm:pt>
    <dgm:pt modelId="{1BFB4A4C-3194-4DC5-88EF-FA636EB3507B}" type="parTrans" cxnId="{9D18CC11-6991-4CBA-949C-A8DB799E1F04}">
      <dgm:prSet/>
      <dgm:spPr/>
      <dgm:t>
        <a:bodyPr/>
        <a:lstStyle/>
        <a:p>
          <a:endParaRPr lang="tr-TR"/>
        </a:p>
      </dgm:t>
    </dgm:pt>
    <dgm:pt modelId="{1C563755-F56E-46DF-ADAD-D8BFBB2A784D}" type="sibTrans" cxnId="{9D18CC11-6991-4CBA-949C-A8DB799E1F04}">
      <dgm:prSet/>
      <dgm:spPr/>
      <dgm:t>
        <a:bodyPr/>
        <a:lstStyle/>
        <a:p>
          <a:endParaRPr lang="tr-TR"/>
        </a:p>
      </dgm:t>
    </dgm:pt>
    <dgm:pt modelId="{A7DF99AC-1B8F-4673-95B0-2FE6D55FFB6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Diyarbakır</a:t>
          </a:r>
          <a:endParaRPr lang="tr-TR" dirty="0"/>
        </a:p>
      </dgm:t>
    </dgm:pt>
    <dgm:pt modelId="{B08E5453-CF11-4B06-84FF-09A43E63BADA}" type="parTrans" cxnId="{0BDED10F-858E-4A71-BE2A-9575DAB944C5}">
      <dgm:prSet/>
      <dgm:spPr/>
      <dgm:t>
        <a:bodyPr/>
        <a:lstStyle/>
        <a:p>
          <a:endParaRPr lang="tr-TR"/>
        </a:p>
      </dgm:t>
    </dgm:pt>
    <dgm:pt modelId="{BE857997-E13E-4965-A89D-AA08EC52A9D3}" type="sibTrans" cxnId="{0BDED10F-858E-4A71-BE2A-9575DAB944C5}">
      <dgm:prSet/>
      <dgm:spPr/>
      <dgm:t>
        <a:bodyPr/>
        <a:lstStyle/>
        <a:p>
          <a:endParaRPr lang="tr-TR"/>
        </a:p>
      </dgm:t>
    </dgm:pt>
    <dgm:pt modelId="{62C94729-717B-46C4-B8F9-0E233EBE9A52}">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Mardin</a:t>
          </a:r>
          <a:endParaRPr lang="tr-TR" dirty="0"/>
        </a:p>
      </dgm:t>
    </dgm:pt>
    <dgm:pt modelId="{B3E42A06-EBD2-4B47-81DF-C517CA626C0C}" type="parTrans" cxnId="{A9EDA6BA-037C-48E2-9C7D-AB471790D538}">
      <dgm:prSet/>
      <dgm:spPr/>
      <dgm:t>
        <a:bodyPr/>
        <a:lstStyle/>
        <a:p>
          <a:endParaRPr lang="tr-TR"/>
        </a:p>
      </dgm:t>
    </dgm:pt>
    <dgm:pt modelId="{9BCA7DE1-D5D4-4A3C-B9C3-368D7A871F5C}" type="sibTrans" cxnId="{A9EDA6BA-037C-48E2-9C7D-AB471790D538}">
      <dgm:prSet/>
      <dgm:spPr/>
      <dgm:t>
        <a:bodyPr/>
        <a:lstStyle/>
        <a:p>
          <a:endParaRPr lang="tr-TR"/>
        </a:p>
      </dgm:t>
    </dgm:pt>
    <dgm:pt modelId="{2576F4C3-7685-4258-96FF-ED283613A3D0}">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Batman</a:t>
          </a:r>
          <a:endParaRPr lang="tr-TR" dirty="0"/>
        </a:p>
      </dgm:t>
    </dgm:pt>
    <dgm:pt modelId="{AF04ECCE-DA4B-43DD-B2CB-5A99E18DAF7E}" type="parTrans" cxnId="{CA2DEEAD-2FA3-48CF-AFCB-03E21E8676B7}">
      <dgm:prSet/>
      <dgm:spPr/>
      <dgm:t>
        <a:bodyPr/>
        <a:lstStyle/>
        <a:p>
          <a:endParaRPr lang="tr-TR"/>
        </a:p>
      </dgm:t>
    </dgm:pt>
    <dgm:pt modelId="{009862C4-988C-41C2-AC9D-5D2149FEEE94}" type="sibTrans" cxnId="{CA2DEEAD-2FA3-48CF-AFCB-03E21E8676B7}">
      <dgm:prSet/>
      <dgm:spPr/>
      <dgm:t>
        <a:bodyPr/>
        <a:lstStyle/>
        <a:p>
          <a:endParaRPr lang="tr-TR"/>
        </a:p>
      </dgm:t>
    </dgm:pt>
    <dgm:pt modelId="{B596934C-56E0-48E6-BC05-9CED2C01A57B}">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Şırnak</a:t>
          </a:r>
          <a:endParaRPr lang="tr-TR" dirty="0"/>
        </a:p>
      </dgm:t>
    </dgm:pt>
    <dgm:pt modelId="{B114C7F6-71D6-49EB-8074-142E6672B311}" type="parTrans" cxnId="{182F26B1-A41B-4D67-A78B-297EE3A62877}">
      <dgm:prSet/>
      <dgm:spPr/>
      <dgm:t>
        <a:bodyPr/>
        <a:lstStyle/>
        <a:p>
          <a:endParaRPr lang="tr-TR"/>
        </a:p>
      </dgm:t>
    </dgm:pt>
    <dgm:pt modelId="{699F7A32-9996-4AFB-9483-7445D72DA93D}" type="sibTrans" cxnId="{182F26B1-A41B-4D67-A78B-297EE3A62877}">
      <dgm:prSet/>
      <dgm:spPr/>
      <dgm:t>
        <a:bodyPr/>
        <a:lstStyle/>
        <a:p>
          <a:endParaRPr lang="tr-TR"/>
        </a:p>
      </dgm:t>
    </dgm:pt>
    <dgm:pt modelId="{B4E75C9A-D4B9-4BA1-BC1D-A6B131CDD097}">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Siirt</a:t>
          </a:r>
        </a:p>
      </dgm:t>
    </dgm:pt>
    <dgm:pt modelId="{FA75A844-90AA-47CC-ACE7-1EB1D916964B}" type="parTrans" cxnId="{962B0C41-D79D-4751-BD19-70B75C6E5973}">
      <dgm:prSet/>
      <dgm:spPr/>
      <dgm:t>
        <a:bodyPr/>
        <a:lstStyle/>
        <a:p>
          <a:endParaRPr lang="tr-TR"/>
        </a:p>
      </dgm:t>
    </dgm:pt>
    <dgm:pt modelId="{BEF8E37B-EB9C-47EA-8703-CB61EB37DC7C}" type="sibTrans" cxnId="{962B0C41-D79D-4751-BD19-70B75C6E5973}">
      <dgm:prSet/>
      <dgm:spPr/>
      <dgm:t>
        <a:bodyPr/>
        <a:lstStyle/>
        <a:p>
          <a:endParaRPr lang="tr-TR"/>
        </a:p>
      </dgm:t>
    </dgm:pt>
    <dgm:pt modelId="{7D438475-492A-448E-8B55-1E29F07249EF}" type="pres">
      <dgm:prSet presAssocID="{185AE453-D13C-4C22-9BE2-C5F2634AC1A3}" presName="Name0" presStyleCnt="0">
        <dgm:presLayoutVars>
          <dgm:dir/>
          <dgm:animLvl val="lvl"/>
          <dgm:resizeHandles val="exact"/>
        </dgm:presLayoutVars>
      </dgm:prSet>
      <dgm:spPr/>
      <dgm:t>
        <a:bodyPr/>
        <a:lstStyle/>
        <a:p>
          <a:endParaRPr lang="tr-TR"/>
        </a:p>
      </dgm:t>
    </dgm:pt>
    <dgm:pt modelId="{DFE347FD-894C-49F7-8402-DAD967DC2634}" type="pres">
      <dgm:prSet presAssocID="{EE614091-8E7F-4B43-B3F9-A0F91B206BE5}" presName="composite" presStyleCnt="0"/>
      <dgm:spPr/>
    </dgm:pt>
    <dgm:pt modelId="{EE89EDBE-C08A-4E5F-B9CE-99AC2F4BCA90}" type="pres">
      <dgm:prSet presAssocID="{EE614091-8E7F-4B43-B3F9-A0F91B206BE5}" presName="parTx" presStyleLbl="alignNode1" presStyleIdx="0" presStyleCnt="4">
        <dgm:presLayoutVars>
          <dgm:chMax val="0"/>
          <dgm:chPref val="0"/>
          <dgm:bulletEnabled val="1"/>
        </dgm:presLayoutVars>
      </dgm:prSet>
      <dgm:spPr/>
      <dgm:t>
        <a:bodyPr/>
        <a:lstStyle/>
        <a:p>
          <a:endParaRPr lang="tr-TR"/>
        </a:p>
      </dgm:t>
    </dgm:pt>
    <dgm:pt modelId="{CC26CEE1-DC74-459C-8C9B-C46852B1EA1B}" type="pres">
      <dgm:prSet presAssocID="{EE614091-8E7F-4B43-B3F9-A0F91B206BE5}" presName="desTx" presStyleLbl="alignAccFollowNode1" presStyleIdx="0" presStyleCnt="4">
        <dgm:presLayoutVars>
          <dgm:bulletEnabled val="1"/>
        </dgm:presLayoutVars>
      </dgm:prSet>
      <dgm:spPr/>
      <dgm:t>
        <a:bodyPr/>
        <a:lstStyle/>
        <a:p>
          <a:endParaRPr lang="tr-TR"/>
        </a:p>
      </dgm:t>
    </dgm:pt>
    <dgm:pt modelId="{4578C202-9E13-4BD4-8BD4-4E69CD348DD2}" type="pres">
      <dgm:prSet presAssocID="{FDD0852C-D079-4AA8-B73D-928C1AED665A}" presName="space" presStyleCnt="0"/>
      <dgm:spPr/>
    </dgm:pt>
    <dgm:pt modelId="{E04EB42E-430E-40EB-B798-A274611F37FB}" type="pres">
      <dgm:prSet presAssocID="{DF7F1218-EB70-4F3F-AF57-82C45E1B11E2}" presName="composite" presStyleCnt="0"/>
      <dgm:spPr/>
    </dgm:pt>
    <dgm:pt modelId="{9E4D24F7-EFC7-4E46-B2FF-A3AC5FF5ED73}" type="pres">
      <dgm:prSet presAssocID="{DF7F1218-EB70-4F3F-AF57-82C45E1B11E2}" presName="parTx" presStyleLbl="alignNode1" presStyleIdx="1" presStyleCnt="4">
        <dgm:presLayoutVars>
          <dgm:chMax val="0"/>
          <dgm:chPref val="0"/>
          <dgm:bulletEnabled val="1"/>
        </dgm:presLayoutVars>
      </dgm:prSet>
      <dgm:spPr/>
      <dgm:t>
        <a:bodyPr/>
        <a:lstStyle/>
        <a:p>
          <a:endParaRPr lang="tr-TR"/>
        </a:p>
      </dgm:t>
    </dgm:pt>
    <dgm:pt modelId="{F69D82AD-CBB0-402F-B614-5384937916A2}" type="pres">
      <dgm:prSet presAssocID="{DF7F1218-EB70-4F3F-AF57-82C45E1B11E2}" presName="desTx" presStyleLbl="alignAccFollowNode1" presStyleIdx="1" presStyleCnt="4">
        <dgm:presLayoutVars>
          <dgm:bulletEnabled val="1"/>
        </dgm:presLayoutVars>
      </dgm:prSet>
      <dgm:spPr/>
      <dgm:t>
        <a:bodyPr/>
        <a:lstStyle/>
        <a:p>
          <a:endParaRPr lang="tr-TR"/>
        </a:p>
      </dgm:t>
    </dgm:pt>
    <dgm:pt modelId="{70A64365-DF60-48AB-AE6A-DA2635112C7C}" type="pres">
      <dgm:prSet presAssocID="{887C2BF0-4652-4AA7-BDE6-AB72FD078250}" presName="space" presStyleCnt="0"/>
      <dgm:spPr/>
    </dgm:pt>
    <dgm:pt modelId="{418E3A1F-F7C2-45F4-B14B-4105AC776DAB}" type="pres">
      <dgm:prSet presAssocID="{FC1F62BC-33B3-4FB8-8D2F-547EF88BD783}" presName="composite" presStyleCnt="0"/>
      <dgm:spPr/>
    </dgm:pt>
    <dgm:pt modelId="{68160492-94AD-4900-B133-BCEDA59EE845}" type="pres">
      <dgm:prSet presAssocID="{FC1F62BC-33B3-4FB8-8D2F-547EF88BD783}" presName="parTx" presStyleLbl="alignNode1" presStyleIdx="2" presStyleCnt="4">
        <dgm:presLayoutVars>
          <dgm:chMax val="0"/>
          <dgm:chPref val="0"/>
          <dgm:bulletEnabled val="1"/>
        </dgm:presLayoutVars>
      </dgm:prSet>
      <dgm:spPr/>
      <dgm:t>
        <a:bodyPr/>
        <a:lstStyle/>
        <a:p>
          <a:endParaRPr lang="tr-TR"/>
        </a:p>
      </dgm:t>
    </dgm:pt>
    <dgm:pt modelId="{5D927BC2-3F3D-4772-8529-8A7CA9C69F8B}" type="pres">
      <dgm:prSet presAssocID="{FC1F62BC-33B3-4FB8-8D2F-547EF88BD783}" presName="desTx" presStyleLbl="alignAccFollowNode1" presStyleIdx="2" presStyleCnt="4">
        <dgm:presLayoutVars>
          <dgm:bulletEnabled val="1"/>
        </dgm:presLayoutVars>
      </dgm:prSet>
      <dgm:spPr/>
      <dgm:t>
        <a:bodyPr/>
        <a:lstStyle/>
        <a:p>
          <a:endParaRPr lang="tr-TR"/>
        </a:p>
      </dgm:t>
    </dgm:pt>
    <dgm:pt modelId="{19179AFE-1BAC-4D5E-911F-4C0FBDBB062F}" type="pres">
      <dgm:prSet presAssocID="{951D8440-E15D-44A1-8497-8C32656566C7}" presName="space" presStyleCnt="0"/>
      <dgm:spPr/>
    </dgm:pt>
    <dgm:pt modelId="{E1BF6B59-18BF-43DD-8D7B-8BE729F37077}" type="pres">
      <dgm:prSet presAssocID="{59CCAB1F-5277-433C-AD44-4A6535C91DB0}" presName="composite" presStyleCnt="0"/>
      <dgm:spPr/>
    </dgm:pt>
    <dgm:pt modelId="{9E7533E9-9D65-4B0D-A2AC-27AF0927A95A}" type="pres">
      <dgm:prSet presAssocID="{59CCAB1F-5277-433C-AD44-4A6535C91DB0}" presName="parTx" presStyleLbl="alignNode1" presStyleIdx="3" presStyleCnt="4">
        <dgm:presLayoutVars>
          <dgm:chMax val="0"/>
          <dgm:chPref val="0"/>
          <dgm:bulletEnabled val="1"/>
        </dgm:presLayoutVars>
      </dgm:prSet>
      <dgm:spPr/>
      <dgm:t>
        <a:bodyPr/>
        <a:lstStyle/>
        <a:p>
          <a:endParaRPr lang="tr-TR"/>
        </a:p>
      </dgm:t>
    </dgm:pt>
    <dgm:pt modelId="{D791E791-718E-48DC-B6DC-8984F1A4A013}" type="pres">
      <dgm:prSet presAssocID="{59CCAB1F-5277-433C-AD44-4A6535C91DB0}" presName="desTx" presStyleLbl="alignAccFollowNode1" presStyleIdx="3" presStyleCnt="4" custLinFactNeighborX="1410" custLinFactNeighborY="-1668">
        <dgm:presLayoutVars>
          <dgm:bulletEnabled val="1"/>
        </dgm:presLayoutVars>
      </dgm:prSet>
      <dgm:spPr/>
      <dgm:t>
        <a:bodyPr/>
        <a:lstStyle/>
        <a:p>
          <a:endParaRPr lang="tr-TR"/>
        </a:p>
      </dgm:t>
    </dgm:pt>
  </dgm:ptLst>
  <dgm:cxnLst>
    <dgm:cxn modelId="{40EB2568-ADBC-4012-AEC0-B9FB9153D0F9}" type="presOf" srcId="{9DF64A8F-1C9C-43F3-8046-08682E868F45}" destId="{CC26CEE1-DC74-459C-8C9B-C46852B1EA1B}" srcOrd="0" destOrd="2" presId="urn:microsoft.com/office/officeart/2005/8/layout/hList1"/>
    <dgm:cxn modelId="{5B7EE821-ADBD-4089-9256-1C3BF65B61BE}" srcId="{DF7F1218-EB70-4F3F-AF57-82C45E1B11E2}" destId="{B16880AE-14C5-4BBD-B18D-4FC3B8021104}" srcOrd="0" destOrd="0" parTransId="{4918219D-2329-4E92-8E1A-269F87684C33}" sibTransId="{70DE153E-6BC2-407C-99A4-D2423811210A}"/>
    <dgm:cxn modelId="{37BBAAC7-83E4-4461-AD7D-3AFB6EB6DAD7}" type="presOf" srcId="{ECB97340-44C6-466D-8912-E4316C51FCFA}" destId="{5D927BC2-3F3D-4772-8529-8A7CA9C69F8B}" srcOrd="0" destOrd="1" presId="urn:microsoft.com/office/officeart/2005/8/layout/hList1"/>
    <dgm:cxn modelId="{F1879136-4E7E-4385-8CA7-75E77FE32933}" srcId="{FC1F62BC-33B3-4FB8-8D2F-547EF88BD783}" destId="{ECB97340-44C6-466D-8912-E4316C51FCFA}" srcOrd="1" destOrd="0" parTransId="{B878D9FE-5173-47FA-B9CB-76D769DE1818}" sibTransId="{77626EB9-ECE7-4C5D-8572-536214AE7093}"/>
    <dgm:cxn modelId="{9056A528-0591-4B85-B362-D2187DD4B80B}" srcId="{DF7F1218-EB70-4F3F-AF57-82C45E1B11E2}" destId="{32F8185C-2ABD-4CFC-82AD-943C57986F70}" srcOrd="4" destOrd="0" parTransId="{A19E0B86-9B2D-49D3-88C0-462ACCC491C1}" sibTransId="{22BAC764-A58B-4685-8B7A-93ABBE060CFB}"/>
    <dgm:cxn modelId="{77875DE2-2DE6-4273-8463-F854A52F4706}" srcId="{EE614091-8E7F-4B43-B3F9-A0F91B206BE5}" destId="{CAD204F0-1659-469B-A553-67B68334DCF8}" srcOrd="0" destOrd="0" parTransId="{D5E28B69-CBF7-4CE8-A796-674BA192D548}" sibTransId="{9C131E27-AF4D-49EB-A744-AF4AAE0F2D30}"/>
    <dgm:cxn modelId="{BAC94D56-415E-4424-AF09-02CA51D30F47}" srcId="{DF7F1218-EB70-4F3F-AF57-82C45E1B11E2}" destId="{DB0C0D95-2ABA-48F4-A3D4-3F9FA2FF8C75}" srcOrd="2" destOrd="0" parTransId="{ACFE1429-EA22-4731-89DB-979AA332C54E}" sibTransId="{EFE05431-F6B8-4092-8E5A-70C3DD4685DC}"/>
    <dgm:cxn modelId="{BF55857D-67BA-4DF8-9251-E03545BF2FEF}" type="presOf" srcId="{59CCAB1F-5277-433C-AD44-4A6535C91DB0}" destId="{9E7533E9-9D65-4B0D-A2AC-27AF0927A95A}" srcOrd="0" destOrd="0" presId="urn:microsoft.com/office/officeart/2005/8/layout/hList1"/>
    <dgm:cxn modelId="{B3993099-21E7-4317-99AE-E512466FB8CE}" type="presOf" srcId="{0FCCABD1-3881-4002-9556-A58A56B68C49}" destId="{5D927BC2-3F3D-4772-8529-8A7CA9C69F8B}" srcOrd="0" destOrd="5" presId="urn:microsoft.com/office/officeart/2005/8/layout/hList1"/>
    <dgm:cxn modelId="{F0BC5FCB-1C3E-4CC1-A6F0-171343100720}" srcId="{DF7F1218-EB70-4F3F-AF57-82C45E1B11E2}" destId="{FA8C405D-D2EC-49B2-8294-E4491E1021D7}" srcOrd="6" destOrd="0" parTransId="{7E41ED00-156A-4FA7-B838-51333A0C1E63}" sibTransId="{F46BD4E8-6E20-43DA-A1D5-75B2BFC34A67}"/>
    <dgm:cxn modelId="{C7F37DF1-B4F4-4EF7-8180-31D12BA96227}" srcId="{FC1F62BC-33B3-4FB8-8D2F-547EF88BD783}" destId="{405BD1FD-290F-4C18-AE3F-5E85969920F5}" srcOrd="6" destOrd="0" parTransId="{DC01C05A-94FF-4BB5-A86C-48462F7916A8}" sibTransId="{473D24E1-764B-48C0-9F67-7132EA3B686A}"/>
    <dgm:cxn modelId="{37945AFF-B581-4D4D-9E92-700BB1F4473C}" srcId="{185AE453-D13C-4C22-9BE2-C5F2634AC1A3}" destId="{EE614091-8E7F-4B43-B3F9-A0F91B206BE5}" srcOrd="0" destOrd="0" parTransId="{8F344DBC-FD25-4D8E-B41B-4865671E5100}" sibTransId="{FDD0852C-D079-4AA8-B73D-928C1AED665A}"/>
    <dgm:cxn modelId="{1DB4335A-BBF4-4581-98B7-CABCC0BDDF05}" srcId="{59CCAB1F-5277-433C-AD44-4A6535C91DB0}" destId="{7538B8B0-2822-4555-9623-1C816EDF3F3F}" srcOrd="0" destOrd="0" parTransId="{E9054F72-309C-49C8-AD7B-60F15A846261}" sibTransId="{E52FE0DC-C6EC-4501-B189-C5AB8BD276E4}"/>
    <dgm:cxn modelId="{66738519-BC57-4741-B6B1-E851E84FC624}" srcId="{FC1F62BC-33B3-4FB8-8D2F-547EF88BD783}" destId="{381CEB11-978B-4264-BEAC-6C9607DC120E}" srcOrd="0" destOrd="0" parTransId="{0ABEEA37-1F73-4F8E-A1A1-542B64C16404}" sibTransId="{00B28A1F-791F-442A-BEA0-72C730D3AC93}"/>
    <dgm:cxn modelId="{36BCD49F-04CA-4A7D-A967-5BF8F253DA92}" srcId="{185AE453-D13C-4C22-9BE2-C5F2634AC1A3}" destId="{FC1F62BC-33B3-4FB8-8D2F-547EF88BD783}" srcOrd="2" destOrd="0" parTransId="{C41FD71B-DC55-4602-9D6C-DAC0BD4F5599}" sibTransId="{951D8440-E15D-44A1-8497-8C32656566C7}"/>
    <dgm:cxn modelId="{182F26B1-A41B-4D67-A78B-297EE3A62877}" srcId="{59CCAB1F-5277-433C-AD44-4A6535C91DB0}" destId="{B596934C-56E0-48E6-BC05-9CED2C01A57B}" srcOrd="7" destOrd="0" parTransId="{B114C7F6-71D6-49EB-8074-142E6672B311}" sibTransId="{699F7A32-9996-4AFB-9483-7445D72DA93D}"/>
    <dgm:cxn modelId="{42FBF999-900D-4FCA-95EF-AD757E16CBF3}" srcId="{185AE453-D13C-4C22-9BE2-C5F2634AC1A3}" destId="{DF7F1218-EB70-4F3F-AF57-82C45E1B11E2}" srcOrd="1" destOrd="0" parTransId="{D4921076-A504-4E58-9539-342CF877DA7F}" sibTransId="{887C2BF0-4652-4AA7-BDE6-AB72FD078250}"/>
    <dgm:cxn modelId="{FF5E411B-A1FF-49DD-82C5-319FFC1C18F0}" type="presOf" srcId="{A3341AA5-82F3-4C4B-89A7-222919395FF4}" destId="{CC26CEE1-DC74-459C-8C9B-C46852B1EA1B}" srcOrd="0" destOrd="1" presId="urn:microsoft.com/office/officeart/2005/8/layout/hList1"/>
    <dgm:cxn modelId="{244D8C7A-1A4A-414C-A20B-CED3856C4059}" type="presOf" srcId="{62C94729-717B-46C4-B8F9-0E233EBE9A52}" destId="{D791E791-718E-48DC-B6DC-8984F1A4A013}" srcOrd="0" destOrd="5" presId="urn:microsoft.com/office/officeart/2005/8/layout/hList1"/>
    <dgm:cxn modelId="{505E07D6-955C-49C7-B9BA-08F5E3991352}" srcId="{DF7F1218-EB70-4F3F-AF57-82C45E1B11E2}" destId="{64F7060C-52C9-4F00-903F-87D0934A3667}" srcOrd="1" destOrd="0" parTransId="{FDB76EE2-1D24-4566-AEC0-7A85B71AEE41}" sibTransId="{6C15D972-982D-461B-B1DD-0FDD575E1DA2}"/>
    <dgm:cxn modelId="{A605F7B6-D771-47C6-B0DF-BE5407800416}" srcId="{FC1F62BC-33B3-4FB8-8D2F-547EF88BD783}" destId="{4102930D-88CD-42A9-8935-590BA356E73D}" srcOrd="3" destOrd="0" parTransId="{382643C3-8563-4421-A259-2520159F3012}" sibTransId="{15214F89-15EC-4F20-8E72-C6C5B0061429}"/>
    <dgm:cxn modelId="{3997C803-AEB3-4197-A776-DB6139170DBE}" type="presOf" srcId="{381CEB11-978B-4264-BEAC-6C9607DC120E}" destId="{5D927BC2-3F3D-4772-8529-8A7CA9C69F8B}" srcOrd="0" destOrd="0" presId="urn:microsoft.com/office/officeart/2005/8/layout/hList1"/>
    <dgm:cxn modelId="{F89870AE-96E1-498A-8320-350FCDFE57E4}" type="presOf" srcId="{BEFB6260-77A1-49EE-885B-FE4A53447CFF}" destId="{CC26CEE1-DC74-459C-8C9B-C46852B1EA1B}" srcOrd="0" destOrd="5" presId="urn:microsoft.com/office/officeart/2005/8/layout/hList1"/>
    <dgm:cxn modelId="{B4CA07A2-2597-4C13-B72D-D79CBDF4BBE5}" type="presOf" srcId="{B16880AE-14C5-4BBD-B18D-4FC3B8021104}" destId="{F69D82AD-CBB0-402F-B614-5384937916A2}" srcOrd="0" destOrd="0" presId="urn:microsoft.com/office/officeart/2005/8/layout/hList1"/>
    <dgm:cxn modelId="{5B780B2A-3D6E-45FB-88AE-911C866A4DD8}" type="presOf" srcId="{FA8C405D-D2EC-49B2-8294-E4491E1021D7}" destId="{F69D82AD-CBB0-402F-B614-5384937916A2}" srcOrd="0" destOrd="6" presId="urn:microsoft.com/office/officeart/2005/8/layout/hList1"/>
    <dgm:cxn modelId="{9D18CC11-6991-4CBA-949C-A8DB799E1F04}" srcId="{59CCAB1F-5277-433C-AD44-4A6535C91DB0}" destId="{9A33996D-BBEB-4B2D-926A-364D09F45707}" srcOrd="3" destOrd="0" parTransId="{1BFB4A4C-3194-4DC5-88EF-FA636EB3507B}" sibTransId="{1C563755-F56E-46DF-ADAD-D8BFBB2A784D}"/>
    <dgm:cxn modelId="{BF1E89A8-F349-438D-A642-E7F5A7DF161D}" type="presOf" srcId="{BB228B24-C4E0-43D9-9144-376B4C063860}" destId="{D791E791-718E-48DC-B6DC-8984F1A4A013}" srcOrd="0" destOrd="2" presId="urn:microsoft.com/office/officeart/2005/8/layout/hList1"/>
    <dgm:cxn modelId="{21DA56EC-05DB-44DB-97C1-D76254A4109E}" type="presOf" srcId="{C7CFFDE3-449F-4A59-9E3C-1EDA427C193A}" destId="{5D927BC2-3F3D-4772-8529-8A7CA9C69F8B}" srcOrd="0" destOrd="2" presId="urn:microsoft.com/office/officeart/2005/8/layout/hList1"/>
    <dgm:cxn modelId="{F5A54673-7E0B-4DDD-B494-AB8F5AC74335}" type="presOf" srcId="{185AE453-D13C-4C22-9BE2-C5F2634AC1A3}" destId="{7D438475-492A-448E-8B55-1E29F07249EF}" srcOrd="0" destOrd="0" presId="urn:microsoft.com/office/officeart/2005/8/layout/hList1"/>
    <dgm:cxn modelId="{740B57F5-4536-48D7-ADAC-DFB257F28F52}" srcId="{EE614091-8E7F-4B43-B3F9-A0F91B206BE5}" destId="{A3341AA5-82F3-4C4B-89A7-222919395FF4}" srcOrd="1" destOrd="0" parTransId="{41ED377B-9828-4311-A71B-92F57C572E88}" sibTransId="{6BB7FC96-D4CA-4D16-A6A9-D3EB342C4776}"/>
    <dgm:cxn modelId="{36771302-31CD-4B8B-AE0E-2EFD5EA0EE42}" srcId="{DF7F1218-EB70-4F3F-AF57-82C45E1B11E2}" destId="{BDFC5A4F-B158-43C3-87C6-402395E6121F}" srcOrd="5" destOrd="0" parTransId="{88BBA91E-30F6-43C8-8781-7E0B4C93B5F9}" sibTransId="{4C158BDA-CA00-4906-906D-B503D0E1C260}"/>
    <dgm:cxn modelId="{92BE043F-6553-40F7-AB29-4D5A84F7463E}" type="presOf" srcId="{DF7F1218-EB70-4F3F-AF57-82C45E1B11E2}" destId="{9E4D24F7-EFC7-4E46-B2FF-A3AC5FF5ED73}" srcOrd="0" destOrd="0" presId="urn:microsoft.com/office/officeart/2005/8/layout/hList1"/>
    <dgm:cxn modelId="{563A3369-8DD1-470B-A1A3-78C8D1AF7316}" type="presOf" srcId="{B596934C-56E0-48E6-BC05-9CED2C01A57B}" destId="{D791E791-718E-48DC-B6DC-8984F1A4A013}" srcOrd="0" destOrd="7" presId="urn:microsoft.com/office/officeart/2005/8/layout/hList1"/>
    <dgm:cxn modelId="{E95CB065-201D-426B-AB27-18A7758197B1}" srcId="{FC1F62BC-33B3-4FB8-8D2F-547EF88BD783}" destId="{0FCCABD1-3881-4002-9556-A58A56B68C49}" srcOrd="5" destOrd="0" parTransId="{F684BC2D-9493-4022-B6E5-CE06B787AC45}" sibTransId="{E39B119F-3A54-4789-9322-0D70477FD349}"/>
    <dgm:cxn modelId="{ADC74AB2-A432-4694-A55D-9A030D4F5C7D}" srcId="{EE614091-8E7F-4B43-B3F9-A0F91B206BE5}" destId="{33A28C44-1729-4B0E-A6C9-3F39BB7B89BF}" srcOrd="4" destOrd="0" parTransId="{A4FAEB6E-756C-42A1-8CFD-D32BD32C68AB}" sibTransId="{AE5DF1CF-9C72-465D-8EC9-9B34C9C4D4EE}"/>
    <dgm:cxn modelId="{6E02C931-CE5E-4A6C-A95D-AAA085676304}" srcId="{FC1F62BC-33B3-4FB8-8D2F-547EF88BD783}" destId="{C7CFFDE3-449F-4A59-9E3C-1EDA427C193A}" srcOrd="2" destOrd="0" parTransId="{AE30B428-6E99-412E-A823-1DB045C93627}" sibTransId="{6D954D86-A7EB-41FB-A4AA-7B7E5E254839}"/>
    <dgm:cxn modelId="{D2B1E44B-F5D2-4CC7-B2A1-FB4C5981BF63}" type="presOf" srcId="{CAD204F0-1659-469B-A553-67B68334DCF8}" destId="{CC26CEE1-DC74-459C-8C9B-C46852B1EA1B}" srcOrd="0" destOrd="0" presId="urn:microsoft.com/office/officeart/2005/8/layout/hList1"/>
    <dgm:cxn modelId="{5B9FCF43-64AB-429A-AFBA-F34089B86F9B}" type="presOf" srcId="{64F7060C-52C9-4F00-903F-87D0934A3667}" destId="{F69D82AD-CBB0-402F-B614-5384937916A2}" srcOrd="0" destOrd="1" presId="urn:microsoft.com/office/officeart/2005/8/layout/hList1"/>
    <dgm:cxn modelId="{A9EDA6BA-037C-48E2-9C7D-AB471790D538}" srcId="{59CCAB1F-5277-433C-AD44-4A6535C91DB0}" destId="{62C94729-717B-46C4-B8F9-0E233EBE9A52}" srcOrd="5" destOrd="0" parTransId="{B3E42A06-EBD2-4B47-81DF-C517CA626C0C}" sibTransId="{9BCA7DE1-D5D4-4A3C-B9C3-368D7A871F5C}"/>
    <dgm:cxn modelId="{6807836A-DBCE-42A7-9469-8123E5716283}" type="presOf" srcId="{C562A21C-C2E9-4356-A29B-DF8CBD6EA510}" destId="{F69D82AD-CBB0-402F-B614-5384937916A2}" srcOrd="0" destOrd="3" presId="urn:microsoft.com/office/officeart/2005/8/layout/hList1"/>
    <dgm:cxn modelId="{26102F4E-5F97-4636-B90E-0C61B7210C85}" srcId="{EE614091-8E7F-4B43-B3F9-A0F91B206BE5}" destId="{BEFB6260-77A1-49EE-885B-FE4A53447CFF}" srcOrd="5" destOrd="0" parTransId="{E8E52424-2B53-419D-879B-6BD541CDD686}" sibTransId="{C2C1FAC4-4D80-4BF2-A4A9-257C32E2D5E8}"/>
    <dgm:cxn modelId="{0BDED10F-858E-4A71-BE2A-9575DAB944C5}" srcId="{59CCAB1F-5277-433C-AD44-4A6535C91DB0}" destId="{A7DF99AC-1B8F-4673-95B0-2FE6D55FFB67}" srcOrd="4" destOrd="0" parTransId="{B08E5453-CF11-4B06-84FF-09A43E63BADA}" sibTransId="{BE857997-E13E-4965-A89D-AA08EC52A9D3}"/>
    <dgm:cxn modelId="{C38E6264-6AAC-4F6E-B592-1CE6F283CC24}" type="presOf" srcId="{EE614091-8E7F-4B43-B3F9-A0F91B206BE5}" destId="{EE89EDBE-C08A-4E5F-B9CE-99AC2F4BCA90}" srcOrd="0" destOrd="0" presId="urn:microsoft.com/office/officeart/2005/8/layout/hList1"/>
    <dgm:cxn modelId="{05DA27F5-195E-459D-8210-C572E6FCAD8B}" srcId="{59CCAB1F-5277-433C-AD44-4A6535C91DB0}" destId="{72E3206E-D0ED-48BE-8D7E-8659EB200508}" srcOrd="1" destOrd="0" parTransId="{F887A236-DE4E-470E-B8BA-7E98A8A4C928}" sibTransId="{A3602382-09C1-4E69-950C-9A16813245E3}"/>
    <dgm:cxn modelId="{76EB4700-5D41-482D-BE01-2ECEE2686864}" srcId="{EE614091-8E7F-4B43-B3F9-A0F91B206BE5}" destId="{B6B14DA2-9E9E-46B8-AC3A-08B551461977}" srcOrd="3" destOrd="0" parTransId="{DA5E2EFD-F3E9-44B6-BA39-2200CB531374}" sibTransId="{96C5E130-3B83-4AD4-8E45-C95B3C4F013F}"/>
    <dgm:cxn modelId="{97F8F341-F17E-4EE2-A970-82EB98D9CB16}" srcId="{FC1F62BC-33B3-4FB8-8D2F-547EF88BD783}" destId="{D3EB09A0-52E1-496B-A4A6-EF2AEC0917A2}" srcOrd="7" destOrd="0" parTransId="{8A345632-3FB1-46C1-B391-536D8E4704D8}" sibTransId="{F3A39055-F84C-4977-B4D5-EF35D185624E}"/>
    <dgm:cxn modelId="{7E091BC4-ADA5-40DE-9EE3-F9BDD7D4ECB1}" type="presOf" srcId="{B6B14DA2-9E9E-46B8-AC3A-08B551461977}" destId="{CC26CEE1-DC74-459C-8C9B-C46852B1EA1B}" srcOrd="0" destOrd="3" presId="urn:microsoft.com/office/officeart/2005/8/layout/hList1"/>
    <dgm:cxn modelId="{32F2CA82-455E-4B52-B999-C1D32DEE39CD}" type="presOf" srcId="{72E3206E-D0ED-48BE-8D7E-8659EB200508}" destId="{D791E791-718E-48DC-B6DC-8984F1A4A013}" srcOrd="0" destOrd="1" presId="urn:microsoft.com/office/officeart/2005/8/layout/hList1"/>
    <dgm:cxn modelId="{31B9CD13-5AEC-4258-B1CC-5BD575D26307}" type="presOf" srcId="{2576F4C3-7685-4258-96FF-ED283613A3D0}" destId="{D791E791-718E-48DC-B6DC-8984F1A4A013}" srcOrd="0" destOrd="6" presId="urn:microsoft.com/office/officeart/2005/8/layout/hList1"/>
    <dgm:cxn modelId="{46FBADDC-1FEB-47D1-9145-4AFC1EF6F13A}" type="presOf" srcId="{7538B8B0-2822-4555-9623-1C816EDF3F3F}" destId="{D791E791-718E-48DC-B6DC-8984F1A4A013}" srcOrd="0" destOrd="0" presId="urn:microsoft.com/office/officeart/2005/8/layout/hList1"/>
    <dgm:cxn modelId="{B72B6F71-9946-4FC4-A793-AEF7FAB04155}" type="presOf" srcId="{9A33996D-BBEB-4B2D-926A-364D09F45707}" destId="{D791E791-718E-48DC-B6DC-8984F1A4A013}" srcOrd="0" destOrd="3" presId="urn:microsoft.com/office/officeart/2005/8/layout/hList1"/>
    <dgm:cxn modelId="{61031A18-99AF-4729-9FB1-E14C2E07DB80}" srcId="{59CCAB1F-5277-433C-AD44-4A6535C91DB0}" destId="{BB228B24-C4E0-43D9-9144-376B4C063860}" srcOrd="2" destOrd="0" parTransId="{D473F6EA-303A-4EF5-BAE6-6630519CDE69}" sibTransId="{85F172E4-CE57-4003-9A2B-888BEEB76458}"/>
    <dgm:cxn modelId="{1DACB731-9CE8-48F6-993D-01F9E6F1FD3D}" type="presOf" srcId="{BDFC5A4F-B158-43C3-87C6-402395E6121F}" destId="{F69D82AD-CBB0-402F-B614-5384937916A2}" srcOrd="0" destOrd="5" presId="urn:microsoft.com/office/officeart/2005/8/layout/hList1"/>
    <dgm:cxn modelId="{E04E96CD-0D11-45E4-8378-B4569E64BC64}" type="presOf" srcId="{B4E75C9A-D4B9-4BA1-BC1D-A6B131CDD097}" destId="{D791E791-718E-48DC-B6DC-8984F1A4A013}" srcOrd="0" destOrd="8" presId="urn:microsoft.com/office/officeart/2005/8/layout/hList1"/>
    <dgm:cxn modelId="{91EAAD3C-673B-4FBA-BAD5-47194A605E48}" type="presOf" srcId="{D3EB09A0-52E1-496B-A4A6-EF2AEC0917A2}" destId="{5D927BC2-3F3D-4772-8529-8A7CA9C69F8B}" srcOrd="0" destOrd="7" presId="urn:microsoft.com/office/officeart/2005/8/layout/hList1"/>
    <dgm:cxn modelId="{27A1E118-0060-4F22-B620-76A0B9DEA1FD}" type="presOf" srcId="{33A28C44-1729-4B0E-A6C9-3F39BB7B89BF}" destId="{CC26CEE1-DC74-459C-8C9B-C46852B1EA1B}" srcOrd="0" destOrd="4" presId="urn:microsoft.com/office/officeart/2005/8/layout/hList1"/>
    <dgm:cxn modelId="{667ABED7-1DF9-4A5C-A928-0DA7A29E4D44}" type="presOf" srcId="{DB0C0D95-2ABA-48F4-A3D4-3F9FA2FF8C75}" destId="{F69D82AD-CBB0-402F-B614-5384937916A2}" srcOrd="0" destOrd="2" presId="urn:microsoft.com/office/officeart/2005/8/layout/hList1"/>
    <dgm:cxn modelId="{4E23CB76-BA30-45F7-B0B8-2B3771B2FB95}" type="presOf" srcId="{A7DF99AC-1B8F-4673-95B0-2FE6D55FFB67}" destId="{D791E791-718E-48DC-B6DC-8984F1A4A013}" srcOrd="0" destOrd="4" presId="urn:microsoft.com/office/officeart/2005/8/layout/hList1"/>
    <dgm:cxn modelId="{0E8FDBB2-5427-41CD-AA6E-CA7383536B2F}" srcId="{FC1F62BC-33B3-4FB8-8D2F-547EF88BD783}" destId="{68D85836-3B8A-4033-B742-E8E5764E5C04}" srcOrd="4" destOrd="0" parTransId="{307404C3-8A2C-4843-8AA5-9C00F384EF11}" sibTransId="{9B80453D-A3C0-447E-839C-8FB32F2DF2D3}"/>
    <dgm:cxn modelId="{945D1AAF-7736-4075-9F20-A8404020923F}" srcId="{185AE453-D13C-4C22-9BE2-C5F2634AC1A3}" destId="{59CCAB1F-5277-433C-AD44-4A6535C91DB0}" srcOrd="3" destOrd="0" parTransId="{45B85C3D-B158-4A04-A9FC-9F5A6A139000}" sibTransId="{FAE3BC28-3768-4A18-9DD1-B610DCC17321}"/>
    <dgm:cxn modelId="{37E1651F-F02F-406C-9817-6AB0AF869D71}" type="presOf" srcId="{4102930D-88CD-42A9-8935-590BA356E73D}" destId="{5D927BC2-3F3D-4772-8529-8A7CA9C69F8B}" srcOrd="0" destOrd="3" presId="urn:microsoft.com/office/officeart/2005/8/layout/hList1"/>
    <dgm:cxn modelId="{962B0C41-D79D-4751-BD19-70B75C6E5973}" srcId="{59CCAB1F-5277-433C-AD44-4A6535C91DB0}" destId="{B4E75C9A-D4B9-4BA1-BC1D-A6B131CDD097}" srcOrd="8" destOrd="0" parTransId="{FA75A844-90AA-47CC-ACE7-1EB1D916964B}" sibTransId="{BEF8E37B-EB9C-47EA-8703-CB61EB37DC7C}"/>
    <dgm:cxn modelId="{CBE6DC24-225F-4083-9C78-213B19613D4E}" type="presOf" srcId="{32F8185C-2ABD-4CFC-82AD-943C57986F70}" destId="{F69D82AD-CBB0-402F-B614-5384937916A2}" srcOrd="0" destOrd="4" presId="urn:microsoft.com/office/officeart/2005/8/layout/hList1"/>
    <dgm:cxn modelId="{77EDE48F-FF60-4CDF-8763-A79DEA2A1922}" type="presOf" srcId="{405BD1FD-290F-4C18-AE3F-5E85969920F5}" destId="{5D927BC2-3F3D-4772-8529-8A7CA9C69F8B}" srcOrd="0" destOrd="6" presId="urn:microsoft.com/office/officeart/2005/8/layout/hList1"/>
    <dgm:cxn modelId="{AE4356E0-C6A4-4774-A627-021038A94A18}" type="presOf" srcId="{FC1F62BC-33B3-4FB8-8D2F-547EF88BD783}" destId="{68160492-94AD-4900-B133-BCEDA59EE845}" srcOrd="0" destOrd="0" presId="urn:microsoft.com/office/officeart/2005/8/layout/hList1"/>
    <dgm:cxn modelId="{CA2DEEAD-2FA3-48CF-AFCB-03E21E8676B7}" srcId="{59CCAB1F-5277-433C-AD44-4A6535C91DB0}" destId="{2576F4C3-7685-4258-96FF-ED283613A3D0}" srcOrd="6" destOrd="0" parTransId="{AF04ECCE-DA4B-43DD-B2CB-5A99E18DAF7E}" sibTransId="{009862C4-988C-41C2-AC9D-5D2149FEEE94}"/>
    <dgm:cxn modelId="{9DA1D2BB-8C2F-449F-BE26-A38DFF0CAE8D}" srcId="{EE614091-8E7F-4B43-B3F9-A0F91B206BE5}" destId="{9DF64A8F-1C9C-43F3-8046-08682E868F45}" srcOrd="2" destOrd="0" parTransId="{5E529A16-E2D1-41C3-AAB6-989A1AD7E56B}" sibTransId="{2808DC80-8332-4483-ADE4-CC9E7BB8B955}"/>
    <dgm:cxn modelId="{8942FF9E-4A24-4B0A-BD06-26DF5B6742BA}" type="presOf" srcId="{68D85836-3B8A-4033-B742-E8E5764E5C04}" destId="{5D927BC2-3F3D-4772-8529-8A7CA9C69F8B}" srcOrd="0" destOrd="4" presId="urn:microsoft.com/office/officeart/2005/8/layout/hList1"/>
    <dgm:cxn modelId="{4A42C8D4-7C38-4504-9ECB-AE280F0DB651}" srcId="{DF7F1218-EB70-4F3F-AF57-82C45E1B11E2}" destId="{C562A21C-C2E9-4356-A29B-DF8CBD6EA510}" srcOrd="3" destOrd="0" parTransId="{CB2004FC-5422-4E48-BE0C-5A66714E2CED}" sibTransId="{FC0CCE6C-E739-4034-BDE5-379AA0131588}"/>
    <dgm:cxn modelId="{704EF154-1F44-44CE-BFA2-7065F5F40C9A}" type="presParOf" srcId="{7D438475-492A-448E-8B55-1E29F07249EF}" destId="{DFE347FD-894C-49F7-8402-DAD967DC2634}" srcOrd="0" destOrd="0" presId="urn:microsoft.com/office/officeart/2005/8/layout/hList1"/>
    <dgm:cxn modelId="{DF925C7F-9E33-4F04-BD0D-3AB155EB9C3C}" type="presParOf" srcId="{DFE347FD-894C-49F7-8402-DAD967DC2634}" destId="{EE89EDBE-C08A-4E5F-B9CE-99AC2F4BCA90}" srcOrd="0" destOrd="0" presId="urn:microsoft.com/office/officeart/2005/8/layout/hList1"/>
    <dgm:cxn modelId="{EF7D3A87-3F43-40BC-815F-8901F9E9580C}" type="presParOf" srcId="{DFE347FD-894C-49F7-8402-DAD967DC2634}" destId="{CC26CEE1-DC74-459C-8C9B-C46852B1EA1B}" srcOrd="1" destOrd="0" presId="urn:microsoft.com/office/officeart/2005/8/layout/hList1"/>
    <dgm:cxn modelId="{EB4E6345-8B2A-44CF-9106-A75347946E82}" type="presParOf" srcId="{7D438475-492A-448E-8B55-1E29F07249EF}" destId="{4578C202-9E13-4BD4-8BD4-4E69CD348DD2}" srcOrd="1" destOrd="0" presId="urn:microsoft.com/office/officeart/2005/8/layout/hList1"/>
    <dgm:cxn modelId="{5304EE8A-9DFD-4B27-8C0E-AF82865FC3A8}" type="presParOf" srcId="{7D438475-492A-448E-8B55-1E29F07249EF}" destId="{E04EB42E-430E-40EB-B798-A274611F37FB}" srcOrd="2" destOrd="0" presId="urn:microsoft.com/office/officeart/2005/8/layout/hList1"/>
    <dgm:cxn modelId="{B0ACF4EA-524A-412E-A6ED-34DE854E6929}" type="presParOf" srcId="{E04EB42E-430E-40EB-B798-A274611F37FB}" destId="{9E4D24F7-EFC7-4E46-B2FF-A3AC5FF5ED73}" srcOrd="0" destOrd="0" presId="urn:microsoft.com/office/officeart/2005/8/layout/hList1"/>
    <dgm:cxn modelId="{612F5107-FAF4-4585-B31F-2DFBFE60DC2A}" type="presParOf" srcId="{E04EB42E-430E-40EB-B798-A274611F37FB}" destId="{F69D82AD-CBB0-402F-B614-5384937916A2}" srcOrd="1" destOrd="0" presId="urn:microsoft.com/office/officeart/2005/8/layout/hList1"/>
    <dgm:cxn modelId="{8EDAC745-BAC3-4281-B64C-990AE53BD13C}" type="presParOf" srcId="{7D438475-492A-448E-8B55-1E29F07249EF}" destId="{70A64365-DF60-48AB-AE6A-DA2635112C7C}" srcOrd="3" destOrd="0" presId="urn:microsoft.com/office/officeart/2005/8/layout/hList1"/>
    <dgm:cxn modelId="{89EF8170-8826-4D46-ABA5-8ACE2A00F3C0}" type="presParOf" srcId="{7D438475-492A-448E-8B55-1E29F07249EF}" destId="{418E3A1F-F7C2-45F4-B14B-4105AC776DAB}" srcOrd="4" destOrd="0" presId="urn:microsoft.com/office/officeart/2005/8/layout/hList1"/>
    <dgm:cxn modelId="{62D30EAF-5DB0-4504-8394-0040C10CFAEF}" type="presParOf" srcId="{418E3A1F-F7C2-45F4-B14B-4105AC776DAB}" destId="{68160492-94AD-4900-B133-BCEDA59EE845}" srcOrd="0" destOrd="0" presId="urn:microsoft.com/office/officeart/2005/8/layout/hList1"/>
    <dgm:cxn modelId="{F1CA4101-3FAF-4F7A-9208-9AEA0FB83860}" type="presParOf" srcId="{418E3A1F-F7C2-45F4-B14B-4105AC776DAB}" destId="{5D927BC2-3F3D-4772-8529-8A7CA9C69F8B}" srcOrd="1" destOrd="0" presId="urn:microsoft.com/office/officeart/2005/8/layout/hList1"/>
    <dgm:cxn modelId="{7D1ED91B-13D7-4CA2-B8A4-3A60EEB6FAD1}" type="presParOf" srcId="{7D438475-492A-448E-8B55-1E29F07249EF}" destId="{19179AFE-1BAC-4D5E-911F-4C0FBDBB062F}" srcOrd="5" destOrd="0" presId="urn:microsoft.com/office/officeart/2005/8/layout/hList1"/>
    <dgm:cxn modelId="{4E468191-E543-4027-ACA4-3C5559644064}" type="presParOf" srcId="{7D438475-492A-448E-8B55-1E29F07249EF}" destId="{E1BF6B59-18BF-43DD-8D7B-8BE729F37077}" srcOrd="6" destOrd="0" presId="urn:microsoft.com/office/officeart/2005/8/layout/hList1"/>
    <dgm:cxn modelId="{8765A693-5152-4F31-9406-B0A76173A902}" type="presParOf" srcId="{E1BF6B59-18BF-43DD-8D7B-8BE729F37077}" destId="{9E7533E9-9D65-4B0D-A2AC-27AF0927A95A}" srcOrd="0" destOrd="0" presId="urn:microsoft.com/office/officeart/2005/8/layout/hList1"/>
    <dgm:cxn modelId="{E1E15DB9-C3E5-4416-8FB3-184A7CF610E0}" type="presParOf" srcId="{E1BF6B59-18BF-43DD-8D7B-8BE729F37077}" destId="{D791E791-718E-48DC-B6DC-8984F1A4A0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36B57FD-D965-4C54-8F99-7C008C279336}" type="datetimeFigureOut">
              <a:rPr lang="tr-TR"/>
              <a:pPr>
                <a:defRPr/>
              </a:pPr>
              <a:t>3.1.2017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83E0037-12F2-4162-AD7E-9586CDFBD353}" type="slidenum">
              <a:rPr lang="tr-TR" altLang="tr-TR"/>
              <a:pPr>
                <a:defRPr/>
              </a:pPr>
              <a:t>‹#›</a:t>
            </a:fld>
            <a:endParaRPr lang="tr-TR" altLang="tr-TR"/>
          </a:p>
        </p:txBody>
      </p:sp>
    </p:spTree>
    <p:extLst>
      <p:ext uri="{BB962C8B-B14F-4D97-AF65-F5344CB8AC3E}">
        <p14:creationId xmlns:p14="http://schemas.microsoft.com/office/powerpoint/2010/main" val="1582705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2358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lvl1pPr>
          </a:lstStyle>
          <a:p>
            <a:pPr>
              <a:defRPr/>
            </a:pPr>
            <a:fld id="{62C8CAFA-A535-48ED-B84A-DFA0194B5846}" type="slidenum">
              <a:rPr lang="tr-TR" altLang="tr-TR"/>
              <a:pPr>
                <a:defRPr/>
              </a:pPr>
              <a:t>‹#›</a:t>
            </a:fld>
            <a:endParaRPr lang="tr-TR" alt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D0FE105A-4004-4DE4-BE5F-685DF3E6BA67}" type="datetime1">
              <a:rPr lang="tr-TR"/>
              <a:pPr>
                <a:defRPr/>
              </a:pPr>
              <a:t>3.1.2017</a:t>
            </a:fld>
            <a:endParaRPr lang="tr-TR"/>
          </a:p>
        </p:txBody>
      </p:sp>
    </p:spTree>
    <p:extLst>
      <p:ext uri="{BB962C8B-B14F-4D97-AF65-F5344CB8AC3E}">
        <p14:creationId xmlns:p14="http://schemas.microsoft.com/office/powerpoint/2010/main" val="119442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12732C8D-2645-43AE-AF78-AAA99728577E}" type="datetime1">
              <a:rPr lang="tr-TR"/>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40F093F6-5719-42A1-9F93-0DCD34DCB996}" type="slidenum">
              <a:rPr lang="tr-TR" altLang="tr-TR"/>
              <a:pPr>
                <a:defRPr/>
              </a:pPr>
              <a:t>‹#›</a:t>
            </a:fld>
            <a:endParaRPr lang="tr-TR" altLang="tr-TR"/>
          </a:p>
        </p:txBody>
      </p:sp>
    </p:spTree>
    <p:extLst>
      <p:ext uri="{BB962C8B-B14F-4D97-AF65-F5344CB8AC3E}">
        <p14:creationId xmlns:p14="http://schemas.microsoft.com/office/powerpoint/2010/main" val="860250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E2499C3-CC88-4122-8279-B59D00B4E96F}" type="datetime1">
              <a:rPr lang="tr-TR"/>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01728BF9-9EA4-4A1D-A68A-6D4131325F50}" type="slidenum">
              <a:rPr lang="tr-TR" altLang="tr-TR"/>
              <a:pPr>
                <a:defRPr/>
              </a:pPr>
              <a:t>‹#›</a:t>
            </a:fld>
            <a:endParaRPr lang="tr-TR" altLang="tr-TR"/>
          </a:p>
        </p:txBody>
      </p:sp>
    </p:spTree>
    <p:extLst>
      <p:ext uri="{BB962C8B-B14F-4D97-AF65-F5344CB8AC3E}">
        <p14:creationId xmlns:p14="http://schemas.microsoft.com/office/powerpoint/2010/main" val="782548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DDA9B6A-A0D4-4F6F-9CAC-181040660312}" type="datetime1">
              <a:rPr lang="tr-TR"/>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A7AE5CDB-6A72-466E-A2C5-9FD0DF01F593}" type="slidenum">
              <a:rPr lang="tr-TR" altLang="tr-TR"/>
              <a:pPr>
                <a:defRPr/>
              </a:pPr>
              <a:t>‹#›</a:t>
            </a:fld>
            <a:endParaRPr lang="tr-TR" altLang="tr-TR"/>
          </a:p>
        </p:txBody>
      </p:sp>
    </p:spTree>
    <p:extLst>
      <p:ext uri="{BB962C8B-B14F-4D97-AF65-F5344CB8AC3E}">
        <p14:creationId xmlns:p14="http://schemas.microsoft.com/office/powerpoint/2010/main" val="3752937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FA933E63-0010-4349-92AB-2ED8854666D1}" type="datetime1">
              <a:rPr lang="tr-TR"/>
              <a:pPr>
                <a:defRPr/>
              </a:pPr>
              <a:t>3.1.2017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5670012D-9A31-48E9-9F7E-7B7608AD9809}" type="slidenum">
              <a:rPr lang="tr-TR" altLang="tr-TR"/>
              <a:pPr>
                <a:defRPr/>
              </a:pPr>
              <a:t>‹#›</a:t>
            </a:fld>
            <a:endParaRPr lang="tr-TR" altLang="tr-TR"/>
          </a:p>
        </p:txBody>
      </p:sp>
    </p:spTree>
    <p:extLst>
      <p:ext uri="{BB962C8B-B14F-4D97-AF65-F5344CB8AC3E}">
        <p14:creationId xmlns:p14="http://schemas.microsoft.com/office/powerpoint/2010/main" val="2635645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6FBB6067-CFA6-4813-9D49-20F40338EC46}" type="datetime1">
              <a:rPr lang="tr-TR"/>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48C84266-6CBD-43F6-BA98-A3B0E9EC7315}" type="slidenum">
              <a:rPr lang="tr-TR" altLang="tr-TR"/>
              <a:pPr>
                <a:defRPr/>
              </a:pPr>
              <a:t>‹#›</a:t>
            </a:fld>
            <a:endParaRPr lang="tr-TR" altLang="tr-TR"/>
          </a:p>
        </p:txBody>
      </p:sp>
    </p:spTree>
    <p:extLst>
      <p:ext uri="{BB962C8B-B14F-4D97-AF65-F5344CB8AC3E}">
        <p14:creationId xmlns:p14="http://schemas.microsoft.com/office/powerpoint/2010/main" val="742861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9381ACC4-DC69-44F8-A7D1-E116E965F8E8}" type="datetime1">
              <a:rPr lang="tr-TR"/>
              <a:pPr>
                <a:defRPr/>
              </a:pPr>
              <a:t>3.1.2017</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lvl1pPr>
          </a:lstStyle>
          <a:p>
            <a:pPr>
              <a:defRPr/>
            </a:pPr>
            <a:fld id="{1120169D-3158-4B08-8820-6247ABF1E0FF}" type="slidenum">
              <a:rPr lang="tr-TR" altLang="tr-TR"/>
              <a:pPr>
                <a:defRPr/>
              </a:pPr>
              <a:t>‹#›</a:t>
            </a:fld>
            <a:endParaRPr lang="tr-TR" altLang="tr-TR"/>
          </a:p>
        </p:txBody>
      </p:sp>
    </p:spTree>
    <p:extLst>
      <p:ext uri="{BB962C8B-B14F-4D97-AF65-F5344CB8AC3E}">
        <p14:creationId xmlns:p14="http://schemas.microsoft.com/office/powerpoint/2010/main" val="3160659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E840BAAE-C815-46CA-B35F-F89B21744888}" type="datetime1">
              <a:rPr lang="tr-TR"/>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58D7D290-DA3E-403E-830F-6D6C426E54AE}" type="slidenum">
              <a:rPr lang="tr-TR" altLang="tr-TR"/>
              <a:pPr>
                <a:defRPr/>
              </a:pPr>
              <a:t>‹#›</a:t>
            </a:fld>
            <a:endParaRPr lang="tr-TR" altLang="tr-TR"/>
          </a:p>
        </p:txBody>
      </p:sp>
    </p:spTree>
    <p:extLst>
      <p:ext uri="{BB962C8B-B14F-4D97-AF65-F5344CB8AC3E}">
        <p14:creationId xmlns:p14="http://schemas.microsoft.com/office/powerpoint/2010/main" val="16452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6912768" cy="908720"/>
          </a:xfrm>
        </p:spPr>
        <p:txBody>
          <a:bodyPr/>
          <a:lstStyle>
            <a:lvl1pPr algn="ctr">
              <a:defRPr sz="2800" b="1">
                <a:solidFill>
                  <a:schemeClr val="tx1"/>
                </a:solidFill>
              </a:defRPr>
            </a:lvl1pPr>
          </a:lstStyle>
          <a:p>
            <a:r>
              <a:rPr lang="tr-TR" smtClean="0"/>
              <a:t>Asıl başlık stili için tıklatın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511D8BE-95C5-4096-9854-BF878D6DDC10}" type="datetime1">
              <a:rPr lang="tr-TR"/>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E8005931-5ECA-41BE-89A8-4117611B4C13}" type="slidenum">
              <a:rPr lang="tr-TR" altLang="tr-TR"/>
              <a:pPr>
                <a:defRPr/>
              </a:pPr>
              <a:t>‹#›</a:t>
            </a:fld>
            <a:endParaRPr lang="tr-TR" altLang="tr-TR"/>
          </a:p>
        </p:txBody>
      </p:sp>
    </p:spTree>
    <p:extLst>
      <p:ext uri="{BB962C8B-B14F-4D97-AF65-F5344CB8AC3E}">
        <p14:creationId xmlns:p14="http://schemas.microsoft.com/office/powerpoint/2010/main" val="423289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a:xfrm>
            <a:off x="1043608" y="0"/>
            <a:ext cx="7056784" cy="908720"/>
          </a:xfrm>
        </p:spPr>
        <p:txBody>
          <a:bodyPr/>
          <a:lstStyle>
            <a:lvl1pPr>
              <a:defRPr sz="3200" b="1">
                <a:solidFill>
                  <a:schemeClr val="tx1"/>
                </a:solidFill>
              </a:defRPr>
            </a:lvl1pPr>
          </a:lstStyle>
          <a:p>
            <a:r>
              <a:rPr lang="tr-TR" smtClean="0"/>
              <a:t>Asıl başlık stili için tıklatın</a:t>
            </a:r>
            <a:endParaRPr lang="tr-TR" dirty="0"/>
          </a:p>
        </p:txBody>
      </p:sp>
      <p:sp>
        <p:nvSpPr>
          <p:cNvPr id="3" name="Rectangle 4"/>
          <p:cNvSpPr>
            <a:spLocks noGrp="1" noChangeArrowheads="1"/>
          </p:cNvSpPr>
          <p:nvPr>
            <p:ph type="dt" sz="half" idx="10"/>
          </p:nvPr>
        </p:nvSpPr>
        <p:spPr>
          <a:ln/>
        </p:spPr>
        <p:txBody>
          <a:bodyPr/>
          <a:lstStyle>
            <a:lvl1pPr>
              <a:defRPr/>
            </a:lvl1pPr>
          </a:lstStyle>
          <a:p>
            <a:pPr>
              <a:defRPr/>
            </a:pPr>
            <a:fld id="{B0E30405-C0BF-4BBC-BF7D-63BB64E61618}" type="datetime1">
              <a:rPr lang="tr-TR"/>
              <a:pPr>
                <a:defRPr/>
              </a:pPr>
              <a:t>3.1.2017</a:t>
            </a:fld>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618556EC-79DD-4381-BDB4-B9875F508D19}" type="slidenum">
              <a:rPr lang="tr-TR" altLang="tr-TR"/>
              <a:pPr>
                <a:defRPr/>
              </a:pPr>
              <a:t>‹#›</a:t>
            </a:fld>
            <a:endParaRPr lang="tr-TR" altLang="tr-TR"/>
          </a:p>
        </p:txBody>
      </p:sp>
    </p:spTree>
    <p:extLst>
      <p:ext uri="{BB962C8B-B14F-4D97-AF65-F5344CB8AC3E}">
        <p14:creationId xmlns:p14="http://schemas.microsoft.com/office/powerpoint/2010/main" val="244628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C3965353-EF52-45A4-A703-57F0572D7192}" type="datetime1">
              <a:rPr lang="tr-TR"/>
              <a:pPr>
                <a:defRPr/>
              </a:pPr>
              <a:t>3.1.2017</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68B3F673-C48B-401B-B2AA-CA5023999A84}" type="slidenum">
              <a:rPr lang="tr-TR" altLang="tr-TR"/>
              <a:pPr>
                <a:defRPr/>
              </a:pPr>
              <a:t>‹#›</a:t>
            </a:fld>
            <a:endParaRPr lang="tr-TR" altLang="tr-TR"/>
          </a:p>
        </p:txBody>
      </p:sp>
    </p:spTree>
    <p:extLst>
      <p:ext uri="{BB962C8B-B14F-4D97-AF65-F5344CB8AC3E}">
        <p14:creationId xmlns:p14="http://schemas.microsoft.com/office/powerpoint/2010/main" val="139399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200800" cy="836712"/>
          </a:xfrm>
        </p:spPr>
        <p:txBody>
          <a:bodyPr/>
          <a:lstStyle>
            <a:lvl1pPr algn="ctr">
              <a:defRPr sz="2800" b="1">
                <a:solidFill>
                  <a:schemeClr val="tx1"/>
                </a:solidFill>
                <a:effectLst/>
                <a:latin typeface="Calibri" panose="020F0502020204030204" pitchFamily="34" charset="0"/>
              </a:defRPr>
            </a:lvl1pPr>
          </a:lstStyle>
          <a:p>
            <a:r>
              <a:rPr lang="tr-TR" smtClean="0"/>
              <a:t>Asıl başlık stili için tıklatın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nchor="t"/>
          <a:lstStyle>
            <a:lvl1pPr eaLnBrk="0" hangingPunct="0">
              <a:spcBef>
                <a:spcPct val="20000"/>
              </a:spcBef>
              <a:buSzPct val="120000"/>
              <a:defRPr lang="tr-TR" sz="1200">
                <a:solidFill>
                  <a:schemeClr val="bg2"/>
                </a:solidFill>
                <a:effectLst/>
                <a:latin typeface="+mn-lt"/>
              </a:defRPr>
            </a:lvl1pPr>
          </a:lstStyle>
          <a:p>
            <a:pPr>
              <a:defRPr/>
            </a:pPr>
            <a:fld id="{A0A648F9-40C2-4452-A3F6-B688B973E48C}" type="datetime1">
              <a:rPr lang="tr-TR"/>
              <a:pPr>
                <a:defRPr/>
              </a:pPr>
              <a:t>3.1.2017</a:t>
            </a:fld>
            <a:endParaRPr dirty="0"/>
          </a:p>
        </p:txBody>
      </p:sp>
      <p:sp>
        <p:nvSpPr>
          <p:cNvPr id="6" name="Rectangle 5"/>
          <p:cNvSpPr>
            <a:spLocks noGrp="1" noChangeArrowheads="1"/>
          </p:cNvSpPr>
          <p:nvPr>
            <p:ph type="ftr" sz="quarter" idx="11"/>
          </p:nvPr>
        </p:nvSpPr>
        <p:spPr/>
        <p:txBody>
          <a:bodyPr anchor="t"/>
          <a:lstStyle>
            <a:lvl1pPr marL="0" indent="0" algn="l" eaLnBrk="0" hangingPunct="0">
              <a:spcBef>
                <a:spcPct val="20000"/>
              </a:spcBef>
              <a:buSzPct val="120000"/>
              <a:buNone/>
              <a:defRPr lang="tr-TR" sz="1200">
                <a:solidFill>
                  <a:schemeClr val="bg2"/>
                </a:solidFill>
                <a:effectLst/>
                <a:latin typeface="+mn-lt"/>
              </a:defRPr>
            </a:lvl1pPr>
          </a:lstStyle>
          <a:p>
            <a:pPr>
              <a:defRPr/>
            </a:pPr>
            <a:endParaRPr/>
          </a:p>
        </p:txBody>
      </p:sp>
      <p:sp>
        <p:nvSpPr>
          <p:cNvPr id="7" name="Rectangle 6"/>
          <p:cNvSpPr>
            <a:spLocks noGrp="1" noChangeArrowheads="1"/>
          </p:cNvSpPr>
          <p:nvPr>
            <p:ph type="sldNum" sz="quarter" idx="12"/>
          </p:nvPr>
        </p:nvSpPr>
        <p:spPr/>
        <p:txBody>
          <a:bodyPr anchor="t"/>
          <a:lstStyle>
            <a:lvl1pPr algn="l" eaLnBrk="0" hangingPunct="0">
              <a:spcBef>
                <a:spcPct val="20000"/>
              </a:spcBef>
              <a:buSzPct val="120000"/>
              <a:defRPr sz="1200">
                <a:solidFill>
                  <a:schemeClr val="bg2"/>
                </a:solidFill>
                <a:effectLst/>
                <a:latin typeface="Tahoma" panose="020B0604030504040204" pitchFamily="34" charset="0"/>
              </a:defRPr>
            </a:lvl1pPr>
          </a:lstStyle>
          <a:p>
            <a:pPr>
              <a:defRPr/>
            </a:pPr>
            <a:fld id="{03962DF6-673E-4A7D-AA42-F404FB852421}" type="slidenum">
              <a:rPr lang="tr-TR" altLang="tr-TR"/>
              <a:pPr>
                <a:defRPr/>
              </a:pPr>
              <a:t>‹#›</a:t>
            </a:fld>
            <a:endParaRPr lang="tr-TR" altLang="tr-TR"/>
          </a:p>
        </p:txBody>
      </p:sp>
    </p:spTree>
    <p:extLst>
      <p:ext uri="{BB962C8B-B14F-4D97-AF65-F5344CB8AC3E}">
        <p14:creationId xmlns:p14="http://schemas.microsoft.com/office/powerpoint/2010/main" val="139644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819369C-C2A4-49D4-9B62-19435EF3B1B6}" type="datetime1">
              <a:rPr lang="tr-TR"/>
              <a:pPr>
                <a:defRPr/>
              </a:pPr>
              <a:t>3.1.2017</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lvl1pPr>
          </a:lstStyle>
          <a:p>
            <a:pPr>
              <a:defRPr/>
            </a:pPr>
            <a:fld id="{1CA5934A-D8D4-478C-8186-28F584CE6D09}" type="slidenum">
              <a:rPr lang="tr-TR" altLang="tr-TR"/>
              <a:pPr>
                <a:defRPr/>
              </a:pPr>
              <a:t>‹#›</a:t>
            </a:fld>
            <a:endParaRPr lang="tr-TR" altLang="tr-TR"/>
          </a:p>
        </p:txBody>
      </p:sp>
    </p:spTree>
    <p:extLst>
      <p:ext uri="{BB962C8B-B14F-4D97-AF65-F5344CB8AC3E}">
        <p14:creationId xmlns:p14="http://schemas.microsoft.com/office/powerpoint/2010/main" val="336741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F3347C2C-24B8-4350-A274-EAD750E39AF7}" type="datetime1">
              <a:rPr lang="tr-TR"/>
              <a:pPr>
                <a:defRPr/>
              </a:pPr>
              <a:t>3.1.2017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68DA50CE-C950-4D14-B6E1-F13508149955}" type="slidenum">
              <a:rPr lang="tr-TR" altLang="tr-TR"/>
              <a:pPr>
                <a:defRPr/>
              </a:pPr>
              <a:t>‹#›</a:t>
            </a:fld>
            <a:endParaRPr lang="tr-TR" altLang="tr-TR"/>
          </a:p>
        </p:txBody>
      </p:sp>
    </p:spTree>
    <p:extLst>
      <p:ext uri="{BB962C8B-B14F-4D97-AF65-F5344CB8AC3E}">
        <p14:creationId xmlns:p14="http://schemas.microsoft.com/office/powerpoint/2010/main" val="406586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2" name="Picture 3" descr="C:\Users\Bahar TUNCER\Desktop\Resim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25" y="-47625"/>
            <a:ext cx="9207500" cy="700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88115F2E-9A0A-4BFD-89AA-E5F5024D7B1E}" type="datetime1">
              <a:rPr lang="tr-TR"/>
              <a:pPr>
                <a:defRPr/>
              </a:pPr>
              <a:t>3.1.2017</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1FD0A103-090C-4EDE-A551-FB677EE4BA59}" type="slidenum">
              <a:rPr lang="tr-TR" altLang="tr-TR"/>
              <a:pPr>
                <a:defRPr/>
              </a:pPr>
              <a:t>‹#›</a:t>
            </a:fld>
            <a:endParaRPr lang="tr-TR" altLang="tr-TR"/>
          </a:p>
        </p:txBody>
      </p:sp>
    </p:spTree>
    <p:extLst>
      <p:ext uri="{BB962C8B-B14F-4D97-AF65-F5344CB8AC3E}">
        <p14:creationId xmlns:p14="http://schemas.microsoft.com/office/powerpoint/2010/main" val="220203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502E979D-F8F0-473C-9AAB-2613908EA153}" type="datetime1">
              <a:rPr lang="tr-TR"/>
              <a:pPr>
                <a:defRPr/>
              </a:pPr>
              <a:t>3.1.2017</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lvl1pPr>
          </a:lstStyle>
          <a:p>
            <a:pPr>
              <a:defRPr/>
            </a:pPr>
            <a:fld id="{FB6CC975-399A-4683-BD6C-6C0DDC039B94}" type="slidenum">
              <a:rPr lang="tr-TR" altLang="tr-TR"/>
              <a:pPr>
                <a:defRPr/>
              </a:pPr>
              <a:t>‹#›</a:t>
            </a:fld>
            <a:endParaRPr lang="tr-TR" altLang="tr-TR"/>
          </a:p>
        </p:txBody>
      </p:sp>
    </p:spTree>
    <p:extLst>
      <p:ext uri="{BB962C8B-B14F-4D97-AF65-F5344CB8AC3E}">
        <p14:creationId xmlns:p14="http://schemas.microsoft.com/office/powerpoint/2010/main" val="426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fld id="{CFF47DE4-9C97-46FB-80EE-6F621081A7CD}" type="datetime1">
              <a:rPr lang="tr-TR"/>
              <a:pPr>
                <a:defRPr/>
              </a:pPr>
              <a:t>3.1.2017</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defRPr>
            </a:lvl1pPr>
          </a:lstStyle>
          <a:p>
            <a:pPr>
              <a:defRPr/>
            </a:pPr>
            <a:fld id="{78CA7EEF-3C00-46FE-93B2-AD1EC0D9CF65}" type="slidenum">
              <a:rPr lang="tr-TR" altLang="tr-TR"/>
              <a:pPr>
                <a:defRPr/>
              </a:pPr>
              <a:t>‹#›</a:t>
            </a:fld>
            <a:endParaRPr lang="tr-TR" altLang="tr-TR"/>
          </a:p>
        </p:txBody>
      </p:sp>
    </p:spTree>
  </p:cSld>
  <p:clrMap bg1="dk2" tx1="lt1" bg2="dk1" tx2="lt2" accent1="accent1" accent2="accent2" accent3="accent3" accent4="accent4" accent5="accent5" accent6="accent6" hlink="hlink" folHlink="folHlink"/>
  <p:sldLayoutIdLst>
    <p:sldLayoutId id="2147485569" r:id="rId1"/>
    <p:sldLayoutId id="2147485570" r:id="rId2"/>
    <p:sldLayoutId id="2147485568" r:id="rId3"/>
    <p:sldLayoutId id="2147485571" r:id="rId4"/>
    <p:sldLayoutId id="2147485572" r:id="rId5"/>
    <p:sldLayoutId id="2147485573" r:id="rId6"/>
    <p:sldLayoutId id="2147485574" r:id="rId7"/>
    <p:sldLayoutId id="2147485575" r:id="rId8"/>
    <p:sldLayoutId id="2147485576" r:id="rId9"/>
    <p:sldLayoutId id="2147485577" r:id="rId10"/>
    <p:sldLayoutId id="2147485578" r:id="rId11"/>
    <p:sldLayoutId id="2147485579" r:id="rId12"/>
    <p:sldLayoutId id="2147485580" r:id="rId13"/>
    <p:sldLayoutId id="2147485581" r:id="rId14"/>
    <p:sldLayoutId id="2147485582" r:id="rId15"/>
    <p:sldLayoutId id="2147485583" r:id="rId16"/>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051"/>
          <p:cNvSpPr txBox="1">
            <a:spLocks noChangeArrowheads="1"/>
          </p:cNvSpPr>
          <p:nvPr/>
        </p:nvSpPr>
        <p:spPr bwMode="auto">
          <a:xfrm>
            <a:off x="5751513" y="2924175"/>
            <a:ext cx="27813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ctr" eaLnBrk="1" hangingPunct="1">
              <a:spcBef>
                <a:spcPct val="0"/>
              </a:spcBef>
              <a:buClrTx/>
              <a:buSzTx/>
              <a:buFontTx/>
              <a:buNone/>
            </a:pPr>
            <a:endParaRPr lang="tr-TR" altLang="tr-TR" sz="1400" b="1" dirty="0">
              <a:latin typeface="Arial" panose="020B0604020202020204" pitchFamily="34" charset="0"/>
            </a:endParaRPr>
          </a:p>
          <a:p>
            <a:pPr algn="ctr" eaLnBrk="1" hangingPunct="1">
              <a:spcBef>
                <a:spcPct val="0"/>
              </a:spcBef>
              <a:buClrTx/>
              <a:buSzTx/>
              <a:buFontTx/>
              <a:buNone/>
            </a:pPr>
            <a:r>
              <a:rPr lang="tr-TR" altLang="tr-TR" sz="1500" b="1" dirty="0" smtClean="0">
                <a:latin typeface="Segoe UI" panose="020B0502040204020203" pitchFamily="34" charset="0"/>
                <a:cs typeface="Segoe UI" panose="020B0502040204020203" pitchFamily="34" charset="0"/>
              </a:rPr>
              <a:t>MUĞLA</a:t>
            </a:r>
            <a:endParaRPr lang="tr-TR" altLang="tr-TR" sz="1500" b="1" dirty="0">
              <a:latin typeface="Segoe UI" panose="020B0502040204020203" pitchFamily="34" charset="0"/>
              <a:cs typeface="Segoe UI" panose="020B0502040204020203" pitchFamily="34" charset="0"/>
            </a:endParaRPr>
          </a:p>
          <a:p>
            <a:pPr algn="ctr" eaLnBrk="1" hangingPunct="1">
              <a:spcBef>
                <a:spcPct val="0"/>
              </a:spcBef>
              <a:buClrTx/>
              <a:buSzTx/>
              <a:buFontTx/>
              <a:buNone/>
            </a:pPr>
            <a:r>
              <a:rPr lang="tr-TR" altLang="tr-TR" sz="1500" b="1" dirty="0">
                <a:latin typeface="Segoe UI" panose="020B0502040204020203" pitchFamily="34" charset="0"/>
                <a:cs typeface="Segoe UI" panose="020B0502040204020203" pitchFamily="34" charset="0"/>
              </a:rPr>
              <a:t>MİLLİ EĞİTİM MÜDÜRLÜĞÜ</a:t>
            </a:r>
          </a:p>
        </p:txBody>
      </p:sp>
      <p:sp>
        <p:nvSpPr>
          <p:cNvPr id="18435" name="Metin kutusu 1"/>
          <p:cNvSpPr txBox="1">
            <a:spLocks noChangeArrowheads="1"/>
          </p:cNvSpPr>
          <p:nvPr/>
        </p:nvSpPr>
        <p:spPr bwMode="auto">
          <a:xfrm>
            <a:off x="827088" y="4519613"/>
            <a:ext cx="7899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algn="r" eaLnBrk="1" hangingPunct="1">
              <a:spcBef>
                <a:spcPct val="0"/>
              </a:spcBef>
              <a:buClrTx/>
              <a:buSzTx/>
              <a:buFontTx/>
              <a:buNone/>
            </a:pPr>
            <a:r>
              <a:rPr lang="tr-TR" altLang="tr-TR" sz="2400" b="1"/>
              <a:t>EĞİTİM VE ÖĞRETİMDE YENİLİKÇİLİK ÖDÜLLERİ</a:t>
            </a:r>
          </a:p>
          <a:p>
            <a:pPr algn="r" eaLnBrk="1" hangingPunct="1">
              <a:spcBef>
                <a:spcPct val="0"/>
              </a:spcBef>
              <a:buClrTx/>
              <a:buSzTx/>
              <a:buFontTx/>
              <a:buNone/>
            </a:pPr>
            <a:endParaRPr lang="tr-TR" altLang="tr-TR" sz="3300" b="1">
              <a:solidFill>
                <a:srgbClr val="FFFFFF"/>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3.Kategori</a:t>
            </a:r>
            <a:br>
              <a:rPr lang="tr-TR" i="1" dirty="0" smtClean="0"/>
            </a:br>
            <a:r>
              <a:rPr lang="tr-TR" i="1" dirty="0" smtClean="0"/>
              <a:t>Kurumsal Kapasitenin Geliştirilmesi</a:t>
            </a:r>
            <a:endParaRPr lang="tr-TR" dirty="0"/>
          </a:p>
        </p:txBody>
      </p:sp>
      <p:sp>
        <p:nvSpPr>
          <p:cNvPr id="30723" name="2 İçerik Yer Tutucusu"/>
          <p:cNvSpPr>
            <a:spLocks noGrp="1"/>
          </p:cNvSpPr>
          <p:nvPr>
            <p:ph idx="1"/>
          </p:nvPr>
        </p:nvSpPr>
        <p:spPr>
          <a:xfrm>
            <a:off x="323850" y="1125538"/>
            <a:ext cx="8569325" cy="5595937"/>
          </a:xfrm>
        </p:spPr>
        <p:txBody>
          <a:bodyPr/>
          <a:lstStyle/>
          <a:p>
            <a:pPr>
              <a:lnSpc>
                <a:spcPct val="100000"/>
              </a:lnSpc>
              <a:buFontTx/>
              <a:buNone/>
            </a:pPr>
            <a:r>
              <a:rPr lang="tr-TR" altLang="tr-TR" sz="2200" dirty="0" smtClean="0"/>
              <a:t>3.3.Yönetim ve organizasyon</a:t>
            </a:r>
          </a:p>
          <a:p>
            <a:pPr>
              <a:lnSpc>
                <a:spcPct val="100000"/>
              </a:lnSpc>
              <a:buFontTx/>
              <a:buNone/>
            </a:pPr>
            <a:r>
              <a:rPr lang="tr-TR" altLang="tr-TR" sz="2200" dirty="0" smtClean="0"/>
              <a:t>		3.3.1.Bürokrasinin azaltılması</a:t>
            </a:r>
          </a:p>
          <a:p>
            <a:pPr>
              <a:lnSpc>
                <a:spcPct val="100000"/>
              </a:lnSpc>
              <a:buFontTx/>
              <a:buNone/>
            </a:pPr>
            <a:r>
              <a:rPr lang="tr-TR" altLang="tr-TR" sz="2200" dirty="0" smtClean="0"/>
              <a:t>		3.3.2.Kurumsal izleme ve değerlendirme</a:t>
            </a:r>
          </a:p>
          <a:p>
            <a:pPr>
              <a:lnSpc>
                <a:spcPct val="100000"/>
              </a:lnSpc>
              <a:buFontTx/>
              <a:buNone/>
            </a:pPr>
            <a:r>
              <a:rPr lang="tr-TR" altLang="tr-TR" sz="2200" dirty="0" smtClean="0"/>
              <a:t>		3.3.3.Paydaş katılımı ve yönetişim</a:t>
            </a:r>
          </a:p>
          <a:p>
            <a:pPr>
              <a:lnSpc>
                <a:spcPct val="100000"/>
              </a:lnSpc>
              <a:buFontTx/>
              <a:buNone/>
            </a:pPr>
            <a:r>
              <a:rPr lang="tr-TR" altLang="tr-TR" sz="2200" dirty="0" smtClean="0"/>
              <a:t>		3.3.4.Kurumsal iletişim</a:t>
            </a:r>
          </a:p>
          <a:p>
            <a:pPr>
              <a:lnSpc>
                <a:spcPct val="100000"/>
              </a:lnSpc>
              <a:buFontTx/>
              <a:buNone/>
            </a:pPr>
            <a:r>
              <a:rPr lang="tr-TR" altLang="tr-TR" sz="2200" dirty="0" smtClean="0"/>
              <a:t>		3.3.5.Okul aile birliği etkinliklerinin artırılması</a:t>
            </a:r>
          </a:p>
          <a:p>
            <a:pPr>
              <a:lnSpc>
                <a:spcPct val="100000"/>
              </a:lnSpc>
              <a:buFontTx/>
              <a:buNone/>
            </a:pPr>
            <a:r>
              <a:rPr lang="tr-TR" altLang="tr-TR" sz="2200" dirty="0" smtClean="0"/>
              <a:t>3.4. Bilgi yönetimi</a:t>
            </a:r>
          </a:p>
          <a:p>
            <a:pPr>
              <a:lnSpc>
                <a:spcPct val="100000"/>
              </a:lnSpc>
              <a:buFontTx/>
              <a:buNone/>
            </a:pPr>
            <a:r>
              <a:rPr lang="tr-TR" altLang="tr-TR" sz="2200" dirty="0" smtClean="0"/>
              <a:t>		3.4.1.Elektronik ağ ortamlarının geliştirilmesi</a:t>
            </a:r>
          </a:p>
          <a:p>
            <a:pPr>
              <a:lnSpc>
                <a:spcPct val="100000"/>
              </a:lnSpc>
              <a:buFontTx/>
              <a:buNone/>
            </a:pPr>
            <a:r>
              <a:rPr lang="tr-TR" altLang="tr-TR" sz="2200" dirty="0" smtClean="0"/>
              <a:t>		3.4.2.Veri toplama ve analizi</a:t>
            </a:r>
          </a:p>
          <a:p>
            <a:pPr>
              <a:lnSpc>
                <a:spcPct val="100000"/>
              </a:lnSpc>
              <a:buFontTx/>
              <a:buNone/>
            </a:pPr>
            <a:r>
              <a:rPr lang="tr-TR" altLang="tr-TR" sz="2200" dirty="0" smtClean="0"/>
              <a:t>		3.4.3.Veri iletimi ve bilgi paylaşımı</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BF89D23-4235-42B7-BBA0-1EFFC87684FD}" type="slidenum">
              <a:rPr lang="tr-TR" altLang="tr-TR" smtClean="0">
                <a:solidFill>
                  <a:srgbClr val="FFFFFF"/>
                </a:solidFill>
              </a:rPr>
              <a:pPr eaLnBrk="1" hangingPunct="1">
                <a:defRPr/>
              </a:pPr>
              <a:t>10</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7921625" cy="908050"/>
          </a:xfrm>
        </p:spPr>
        <p:txBody>
          <a:bodyPr/>
          <a:lstStyle/>
          <a:p>
            <a:pPr>
              <a:defRPr/>
            </a:pPr>
            <a:r>
              <a:rPr lang="tr-TR" sz="2000" dirty="0" smtClean="0"/>
              <a:t>ÖRNEK ÇALIŞMA</a:t>
            </a:r>
          </a:p>
        </p:txBody>
      </p:sp>
      <p:sp>
        <p:nvSpPr>
          <p:cNvPr id="28675" name="2 İçerik Yer Tutucusu"/>
          <p:cNvSpPr>
            <a:spLocks noGrp="1"/>
          </p:cNvSpPr>
          <p:nvPr>
            <p:ph idx="1"/>
          </p:nvPr>
        </p:nvSpPr>
        <p:spPr>
          <a:xfrm>
            <a:off x="323850" y="1125538"/>
            <a:ext cx="8569325" cy="5595937"/>
          </a:xfrm>
        </p:spPr>
        <p:txBody>
          <a:bodyPr/>
          <a:lstStyle/>
          <a:p>
            <a:pPr>
              <a:buFontTx/>
              <a:buNone/>
            </a:pPr>
            <a:r>
              <a:rPr lang="tr-TR" altLang="tr-TR" sz="1800" b="1" smtClean="0"/>
              <a:t>	VERİMLİLİK ARTIYOR,KURUMUM VE ÜLKEM KAZANIYOR</a:t>
            </a:r>
          </a:p>
          <a:p>
            <a:pPr>
              <a:buFontTx/>
              <a:buNone/>
            </a:pPr>
            <a:r>
              <a:rPr lang="tr-TR" altLang="tr-TR" sz="1600" smtClean="0"/>
              <a:t/>
            </a:r>
            <a:br>
              <a:rPr lang="tr-TR" altLang="tr-TR" sz="1600" smtClean="0"/>
            </a:br>
            <a:r>
              <a:rPr lang="tr-TR" altLang="tr-TR" sz="1600" smtClean="0"/>
              <a:t>	2010 mali yılı zararla kapatılan Kurumumuzda, devam eden zararın önlenmesi ve Stratejik Plan hedeflerimizin gerçekleştirilmesi için, kendi öz kaynaklarımız ile atıl durumda bulunan bir kurumun mutfağını iyileştirilerek gerekli ruhsat, izin ve kalite belgeleri alınmış, tüm teknik ve hijyenik donanımlar sağlanarak 2010-2015 yılları arasında, 2500 taşımalı eğitim öğrencimizin öğle yemeği hizmeti verilmiştir</a:t>
            </a:r>
          </a:p>
          <a:p>
            <a:pPr>
              <a:buFontTx/>
              <a:buNone/>
            </a:pPr>
            <a:r>
              <a:rPr lang="tr-TR" altLang="tr-TR" sz="1600" smtClean="0"/>
              <a:t>		İl merkezindeki okullarımızın taşımalı öğrencilerine ilk kez sıcak yemek verilmesinin öncülüğü yapılarak, sağlıklı sıcak yemek hizmeti sunulduğu gibi Kurum gelirlerinde de önemli artış sağlanmıştır. Böylelikle Kurumumuz kendini yenileyebilecek düzeye gelmiş, aynı sektörde hizmeti sunan kuruluşlar arasında kurumlar vergisinde ilk sırayı alarak kamu kaynaklarının arttırılmasına katkı sağlamıştır. </a:t>
            </a:r>
          </a:p>
          <a:p>
            <a:pPr>
              <a:buFontTx/>
              <a:buNone/>
            </a:pPr>
            <a:endParaRPr lang="tr-TR" altLang="tr-TR" sz="160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886CC8A-0BF4-463E-BAC5-B4CBA56C951B}" type="slidenum">
              <a:rPr lang="tr-TR" altLang="tr-TR" smtClean="0">
                <a:solidFill>
                  <a:srgbClr val="FFFFFF"/>
                </a:solidFill>
              </a:rPr>
              <a:pPr eaLnBrk="1" hangingPunct="1">
                <a:defRPr/>
              </a:pPr>
              <a:t>11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4. Kategori</a:t>
            </a:r>
            <a:r>
              <a:rPr lang="tr-TR" dirty="0" smtClean="0"/>
              <a:t/>
            </a:r>
            <a:br>
              <a:rPr lang="tr-TR" dirty="0" smtClean="0"/>
            </a:br>
            <a:r>
              <a:rPr lang="tr-TR" sz="2600" i="1" dirty="0" smtClean="0"/>
              <a:t>Eğitim Öğretime Erişim ve Yönlendirme </a:t>
            </a:r>
            <a:endParaRPr lang="tr-TR" sz="2600" dirty="0"/>
          </a:p>
        </p:txBody>
      </p:sp>
      <p:sp>
        <p:nvSpPr>
          <p:cNvPr id="33795" name="2 İçerik Yer Tutucusu"/>
          <p:cNvSpPr>
            <a:spLocks noGrp="1"/>
          </p:cNvSpPr>
          <p:nvPr>
            <p:ph idx="1"/>
          </p:nvPr>
        </p:nvSpPr>
        <p:spPr>
          <a:xfrm>
            <a:off x="323850" y="1125538"/>
            <a:ext cx="8569325" cy="5595937"/>
          </a:xfrm>
        </p:spPr>
        <p:txBody>
          <a:bodyPr/>
          <a:lstStyle/>
          <a:p>
            <a:pPr>
              <a:buFontTx/>
              <a:buNone/>
            </a:pPr>
            <a:r>
              <a:rPr lang="tr-TR" altLang="tr-TR" sz="2000" dirty="0" smtClean="0"/>
              <a:t>	</a:t>
            </a:r>
            <a:r>
              <a:rPr lang="tr-TR" altLang="tr-TR" dirty="0" smtClean="0"/>
              <a:t>4.1. Okullaşma oranlarının artırılması</a:t>
            </a:r>
          </a:p>
          <a:p>
            <a:pPr>
              <a:buFontTx/>
              <a:buNone/>
            </a:pPr>
            <a:r>
              <a:rPr lang="tr-TR" altLang="tr-TR" dirty="0" smtClean="0"/>
              <a:t>	4.2. Okula devam oranlarının artırılması</a:t>
            </a:r>
          </a:p>
          <a:p>
            <a:pPr>
              <a:buFontTx/>
              <a:buNone/>
            </a:pPr>
            <a:r>
              <a:rPr lang="tr-TR" altLang="tr-TR" dirty="0" smtClean="0"/>
              <a:t>	4.3.  Hayat boyu öğrenmeye katılım</a:t>
            </a:r>
          </a:p>
          <a:p>
            <a:pPr>
              <a:buFontTx/>
              <a:buNone/>
            </a:pPr>
            <a:r>
              <a:rPr lang="tr-TR" altLang="tr-TR" dirty="0" smtClean="0"/>
              <a:t>	4.4. Özel eğitime erişim ve tamamlama</a:t>
            </a:r>
          </a:p>
          <a:p>
            <a:pPr>
              <a:buFontTx/>
              <a:buNone/>
            </a:pPr>
            <a:r>
              <a:rPr lang="tr-TR" altLang="tr-TR" dirty="0" smtClean="0"/>
              <a:t>	4.5. Özel politika gerektiren grupların eğitime erişimi</a:t>
            </a:r>
          </a:p>
          <a:p>
            <a:pPr>
              <a:buFontTx/>
              <a:buNone/>
            </a:pPr>
            <a:r>
              <a:rPr lang="tr-TR" altLang="tr-TR" dirty="0" smtClean="0"/>
              <a:t> 	4.6. Mesleki eğitime erişimin geliştirilmesi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4CA45B8-4C5D-4969-A393-305CE72A2FA4}" type="slidenum">
              <a:rPr lang="tr-TR" altLang="tr-TR" smtClean="0">
                <a:solidFill>
                  <a:srgbClr val="FFFFFF"/>
                </a:solidFill>
              </a:rPr>
              <a:pPr eaLnBrk="1" hangingPunct="1">
                <a:defRPr/>
              </a:pPr>
              <a:t>12</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7777162" cy="908050"/>
          </a:xfrm>
        </p:spPr>
        <p:txBody>
          <a:bodyPr/>
          <a:lstStyle/>
          <a:p>
            <a:pPr>
              <a:defRPr/>
            </a:pPr>
            <a:r>
              <a:rPr lang="tr-TR" sz="2400" dirty="0" smtClean="0"/>
              <a:t>ÖRNEK ÇALIŞMA</a:t>
            </a:r>
            <a:endParaRPr lang="tr-TR" sz="2400" dirty="0"/>
          </a:p>
        </p:txBody>
      </p:sp>
      <p:sp>
        <p:nvSpPr>
          <p:cNvPr id="30723" name="2 İçerik Yer Tutucusu"/>
          <p:cNvSpPr>
            <a:spLocks noGrp="1"/>
          </p:cNvSpPr>
          <p:nvPr>
            <p:ph idx="1"/>
          </p:nvPr>
        </p:nvSpPr>
        <p:spPr>
          <a:xfrm>
            <a:off x="323850" y="1125538"/>
            <a:ext cx="8424863" cy="5595937"/>
          </a:xfrm>
        </p:spPr>
        <p:txBody>
          <a:bodyPr/>
          <a:lstStyle/>
          <a:p>
            <a:pPr algn="l">
              <a:buFontTx/>
              <a:buNone/>
            </a:pPr>
            <a:r>
              <a:rPr lang="tr-TR" altLang="tr-TR" smtClean="0"/>
              <a:t>	 </a:t>
            </a:r>
            <a:r>
              <a:rPr lang="tr-TR" altLang="tr-TR" sz="1800" b="1" smtClean="0"/>
              <a:t>OKULDAN SEKTÖRE</a:t>
            </a:r>
          </a:p>
          <a:p>
            <a:pPr>
              <a:buFontTx/>
              <a:buNone/>
            </a:pPr>
            <a:r>
              <a:rPr lang="tr-TR" altLang="tr-TR" sz="1600" smtClean="0"/>
              <a:t>		Samsung Akademi çalışmasına sektörün beklentilerini karşılayan mesleki alanda kalifiye elaman yetiştirme, mezun öğrencilere iş istihdamı oluşturma düşüncesiyle başlanmıştır. Bilgisayar ve yan ürünleri, televizyon ve ses sistemleri, beyaz eşya ve cep telefonu olmak üzere dört farklı dalda güncel teknolojilerle uyumlu, teknik ekipmanlarla donatılmış laboratuarlarda ilimizdeki 8 farklı Mesleki ve Teknik Anadolu Lisesinden 200 öğrenciye, bir sene boyunca uygulamalarla zenginleştirilmiş bir eğitim verilmektedir. </a:t>
            </a:r>
          </a:p>
          <a:p>
            <a:pPr>
              <a:buFontTx/>
              <a:buNone/>
            </a:pPr>
            <a:r>
              <a:rPr lang="tr-TR" altLang="tr-TR" sz="1600" smtClean="0"/>
              <a:t>		Verilen eğitimi başarıyla tamamlayan öğrenciler, dünyanın her yerinde geçerliliği olan, bakanlığımız ve ilgili firma tarafından onaylı sertifika almaya hak kazanmaktadırlar. Mezunlarımız, sponsor firma tarafından işe alınmakla birlikte   sektördeki diğer firmalar tarafından da öncelikli olarak tercih edilmektedirler.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5BC6698E-45CC-4B35-BBC8-4002D343D49B}" type="slidenum">
              <a:rPr lang="tr-TR" altLang="tr-TR" smtClean="0">
                <a:solidFill>
                  <a:srgbClr val="FFFFFF"/>
                </a:solidFill>
              </a:rPr>
              <a:pPr eaLnBrk="1" hangingPunct="1">
                <a:defRPr/>
              </a:pPr>
              <a:t>13</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5. Kategori</a:t>
            </a:r>
            <a:br>
              <a:rPr lang="tr-TR" sz="2400" i="1" dirty="0" smtClean="0"/>
            </a:br>
            <a:r>
              <a:rPr lang="tr-TR" sz="2300" i="1" dirty="0" smtClean="0"/>
              <a:t>Olumlu Tutum ve Davranışların Geliştirilmesi</a:t>
            </a:r>
            <a:endParaRPr lang="tr-TR" sz="2300" dirty="0"/>
          </a:p>
        </p:txBody>
      </p:sp>
      <p:sp>
        <p:nvSpPr>
          <p:cNvPr id="36867" name="2 İçerik Yer Tutucusu"/>
          <p:cNvSpPr>
            <a:spLocks noGrp="1"/>
          </p:cNvSpPr>
          <p:nvPr>
            <p:ph idx="1"/>
          </p:nvPr>
        </p:nvSpPr>
        <p:spPr>
          <a:xfrm>
            <a:off x="323850" y="1125538"/>
            <a:ext cx="8569325" cy="5595937"/>
          </a:xfrm>
        </p:spPr>
        <p:txBody>
          <a:bodyPr/>
          <a:lstStyle/>
          <a:p>
            <a:pPr>
              <a:lnSpc>
                <a:spcPct val="100000"/>
              </a:lnSpc>
              <a:buFontTx/>
              <a:buNone/>
            </a:pPr>
            <a:r>
              <a:rPr lang="tr-TR" altLang="tr-TR" dirty="0" smtClean="0"/>
              <a:t>	5.1. Milli, manevi, kültürel değerlerin korunması ve geliştirilmesi</a:t>
            </a:r>
          </a:p>
          <a:p>
            <a:pPr>
              <a:lnSpc>
                <a:spcPct val="100000"/>
              </a:lnSpc>
              <a:buFontTx/>
              <a:buNone/>
            </a:pPr>
            <a:r>
              <a:rPr lang="tr-TR" altLang="tr-TR" dirty="0" smtClean="0"/>
              <a:t>	5.2. Sağlıklı beslenme ve yaşam</a:t>
            </a:r>
          </a:p>
          <a:p>
            <a:pPr>
              <a:lnSpc>
                <a:spcPct val="100000"/>
              </a:lnSpc>
              <a:buFontTx/>
              <a:buNone/>
            </a:pPr>
            <a:r>
              <a:rPr lang="tr-TR" altLang="tr-TR" dirty="0" smtClean="0"/>
              <a:t>	5.3. Zararlı alışkanlıkların önlenmesi</a:t>
            </a:r>
          </a:p>
          <a:p>
            <a:pPr>
              <a:lnSpc>
                <a:spcPct val="100000"/>
              </a:lnSpc>
              <a:buFontTx/>
              <a:buNone/>
            </a:pPr>
            <a:r>
              <a:rPr lang="tr-TR" altLang="tr-TR" dirty="0" smtClean="0"/>
              <a:t>	5.4. Spor faaliyetleri</a:t>
            </a:r>
          </a:p>
          <a:p>
            <a:pPr>
              <a:lnSpc>
                <a:spcPct val="100000"/>
              </a:lnSpc>
              <a:buFontTx/>
              <a:buNone/>
            </a:pPr>
            <a:r>
              <a:rPr lang="tr-TR" altLang="tr-TR" dirty="0" smtClean="0"/>
              <a:t>	5.5. Rehberlik faaliyetleri</a:t>
            </a:r>
          </a:p>
          <a:p>
            <a:pPr>
              <a:lnSpc>
                <a:spcPct val="100000"/>
              </a:lnSpc>
              <a:buFontTx/>
              <a:buNone/>
            </a:pPr>
            <a:r>
              <a:rPr lang="tr-TR" altLang="tr-TR" dirty="0" smtClean="0"/>
              <a:t>	5.6. Kurum kültürünün geliştirilmesi</a:t>
            </a:r>
          </a:p>
          <a:p>
            <a:pPr>
              <a:lnSpc>
                <a:spcPct val="100000"/>
              </a:lnSpc>
              <a:buFontTx/>
              <a:buNone/>
            </a:pPr>
            <a:r>
              <a:rPr lang="tr-TR" altLang="tr-TR" dirty="0" smtClean="0"/>
              <a:t>	5.7. Toplumsal kuralların içselleştirilmesi</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7FD229B2-D1F1-4195-970E-91376FFCDB26}" type="slidenum">
              <a:rPr lang="tr-TR" altLang="tr-TR" smtClean="0">
                <a:solidFill>
                  <a:srgbClr val="FFFFFF"/>
                </a:solidFill>
              </a:rPr>
              <a:pPr eaLnBrk="1" hangingPunct="1">
                <a:defRPr/>
              </a:pPr>
              <a:t>14</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000" dirty="0" smtClean="0"/>
              <a:t>ÖRNEK ÇALIŞMA</a:t>
            </a:r>
            <a:endParaRPr lang="tr-TR" sz="2000" dirty="0"/>
          </a:p>
        </p:txBody>
      </p:sp>
      <p:sp>
        <p:nvSpPr>
          <p:cNvPr id="32771" name="2 İçerik Yer Tutucusu"/>
          <p:cNvSpPr>
            <a:spLocks noGrp="1"/>
          </p:cNvSpPr>
          <p:nvPr>
            <p:ph idx="1"/>
          </p:nvPr>
        </p:nvSpPr>
        <p:spPr>
          <a:xfrm>
            <a:off x="323850" y="1125538"/>
            <a:ext cx="8569325" cy="5595937"/>
          </a:xfrm>
        </p:spPr>
        <p:txBody>
          <a:bodyPr/>
          <a:lstStyle/>
          <a:p>
            <a:pPr algn="l">
              <a:buFontTx/>
              <a:buNone/>
            </a:pPr>
            <a:r>
              <a:rPr lang="tr-TR" altLang="tr-TR" sz="1800" b="1" smtClean="0"/>
              <a:t>	DEĞERLER BAHÇESİ </a:t>
            </a:r>
          </a:p>
          <a:p>
            <a:pPr>
              <a:buFontTx/>
              <a:buNone/>
            </a:pPr>
            <a:r>
              <a:rPr lang="tr-TR" altLang="tr-TR" sz="1800" b="1" smtClean="0"/>
              <a:t/>
            </a:r>
            <a:br>
              <a:rPr lang="tr-TR" altLang="tr-TR" sz="1800" b="1" smtClean="0"/>
            </a:br>
            <a:r>
              <a:rPr lang="tr-TR" altLang="tr-TR" sz="1800" b="1" smtClean="0"/>
              <a:t>	</a:t>
            </a:r>
            <a:r>
              <a:rPr lang="tr-TR" altLang="tr-TR" sz="1800" smtClean="0"/>
              <a:t>Bu çalışma  Orhun Kitabelerinden esinlenerek hazırlanmıştır.  Bu çalışmanın amacı okulumuz ortamında değerler eğitimi konusunda bir farkındalık yaratmaktır. Bu amaçla öğretmen ,öğrenci , veliler ile yüzyüze ve anket yöntemiyle görüş alış verişinde bulunulmuş, okulda kazandırılmaya çalışılan temel değerler belirlenmiştir. Proje sahası belirlenmiş ,belirlenmiş olan 17değer dört cephede din inanç ,fikir ve ahlak boyutunu kapsayacak şekilde işlenmiştir. </a:t>
            </a:r>
          </a:p>
          <a:p>
            <a:pPr>
              <a:buFontTx/>
              <a:buNone/>
            </a:pPr>
            <a:r>
              <a:rPr lang="tr-TR" altLang="tr-TR" sz="1800" b="1" smtClean="0">
                <a:solidFill>
                  <a:srgbClr val="0070C0"/>
                </a:solidFill>
              </a:rPr>
              <a:t>	</a:t>
            </a:r>
            <a:r>
              <a:rPr lang="tr-TR" altLang="tr-TR" sz="1800" smtClean="0"/>
              <a:t>	Çalışma sonunda değerlerin yaşadığı eğitim ortamının ,değerleri görme ve yaşama fırsatı veren öğretim yöntemlerinin hedef kitlemiz ile bağımızı güçlendirdiği ,disiplin olaylarında bir azalma olduğu ve memnuniyet oranlarının arttığı görülmüştür.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FC63811-C352-4E8C-85A4-A4DC20A6A21A}" type="slidenum">
              <a:rPr lang="tr-TR" altLang="tr-TR" smtClean="0">
                <a:solidFill>
                  <a:srgbClr val="FFFFFF"/>
                </a:solidFill>
              </a:rPr>
              <a:pPr eaLnBrk="1" hangingPunct="1">
                <a:defRPr/>
              </a:pPr>
              <a:t>15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9939" name="2 İçerik Yer Tutucusu"/>
          <p:cNvSpPr>
            <a:spLocks noGrp="1"/>
          </p:cNvSpPr>
          <p:nvPr>
            <p:ph idx="1"/>
          </p:nvPr>
        </p:nvSpPr>
        <p:spPr>
          <a:xfrm>
            <a:off x="323850" y="1125538"/>
            <a:ext cx="8569325" cy="5595937"/>
          </a:xfrm>
        </p:spPr>
        <p:txBody>
          <a:bodyPr/>
          <a:lstStyle/>
          <a:p>
            <a:pPr>
              <a:buFontTx/>
              <a:buNone/>
            </a:pPr>
            <a:r>
              <a:rPr lang="tr-TR" altLang="tr-TR" sz="2200" dirty="0" smtClean="0"/>
              <a:t>	Eğitim ve Öğretimde Yenilikçilik Ödülleri’ne,  Milli Eğitim Bakanlığına bağlı </a:t>
            </a:r>
            <a:r>
              <a:rPr lang="tr-TR" altLang="tr-TR" sz="2200" b="1" dirty="0" smtClean="0">
                <a:solidFill>
                  <a:srgbClr val="0070C0"/>
                </a:solidFill>
              </a:rPr>
              <a:t>her kurum, öğretmen, yönetici ile lise ve üstü kademelerde </a:t>
            </a:r>
            <a:r>
              <a:rPr lang="tr-TR" altLang="tr-TR" sz="2200" dirty="0" smtClean="0"/>
              <a:t>öğrenim gören </a:t>
            </a:r>
            <a:r>
              <a:rPr lang="tr-TR" altLang="tr-TR" sz="2200" b="1" dirty="0" smtClean="0">
                <a:solidFill>
                  <a:srgbClr val="0070C0"/>
                </a:solidFill>
              </a:rPr>
              <a:t>öğrenciler</a:t>
            </a:r>
            <a:r>
              <a:rPr lang="tr-TR" altLang="tr-TR" sz="2200" dirty="0" smtClean="0"/>
              <a:t>  başvuru yapabileceklerdir. </a:t>
            </a:r>
          </a:p>
          <a:p>
            <a:pPr>
              <a:buFontTx/>
              <a:buNone/>
            </a:pPr>
            <a:r>
              <a:rPr lang="tr-TR" altLang="tr-TR" sz="2200" dirty="0" smtClean="0"/>
              <a:t>	</a:t>
            </a:r>
          </a:p>
          <a:p>
            <a:pPr>
              <a:buFontTx/>
              <a:buNone/>
            </a:pPr>
            <a:r>
              <a:rPr lang="tr-TR" altLang="tr-TR" sz="2200" dirty="0" smtClean="0"/>
              <a:t>	Eğitim ve Öğretimde Yenilikçilik Ödülleri başvuruları; bireysel veya kurumsal olarak </a:t>
            </a:r>
            <a:r>
              <a:rPr lang="tr-TR" altLang="tr-TR" sz="2200" b="1" dirty="0" smtClean="0">
                <a:solidFill>
                  <a:srgbClr val="0070C0"/>
                </a:solidFill>
              </a:rPr>
              <a:t>http://eoyo.meb.gov.tr/Login.aspx </a:t>
            </a:r>
            <a:r>
              <a:rPr lang="tr-TR" altLang="tr-TR" sz="2200" dirty="0" smtClean="0"/>
              <a:t>adresi üzerinden elektronik ortamda aşağıdaki kurallar çerçevesinde  yapılacaktır.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078BF40-BD99-4C16-9D2E-0D4E204D1BF2}" type="slidenum">
              <a:rPr lang="tr-TR" altLang="tr-TR" smtClean="0">
                <a:solidFill>
                  <a:srgbClr val="FFFFFF"/>
                </a:solidFill>
              </a:rPr>
              <a:pPr eaLnBrk="1" hangingPunct="1">
                <a:defRPr/>
              </a:pPr>
              <a:t>16</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981075"/>
            <a:ext cx="8569325" cy="5740400"/>
          </a:xfrm>
        </p:spPr>
        <p:txBody>
          <a:bodyPr/>
          <a:lstStyle/>
          <a:p>
            <a:pPr marL="457200" indent="-457200">
              <a:buFont typeface="+mj-lt"/>
              <a:buAutoNum type="alphaLcPeriod"/>
              <a:defRPr/>
            </a:pPr>
            <a:r>
              <a:rPr lang="tr-TR" sz="2200" dirty="0" smtClean="0"/>
              <a:t>Rapor metni, Ek-1'deki formata uygun, açık ve anlaşılır bir Türkçe ile en fazla 8 sayfa ve 3 MB boyutunda olacaktır. (</a:t>
            </a:r>
            <a:r>
              <a:rPr lang="tr-TR" sz="2200" dirty="0" err="1" smtClean="0"/>
              <a:t>Times</a:t>
            </a:r>
            <a:r>
              <a:rPr lang="tr-TR" sz="2200" dirty="0" smtClean="0"/>
              <a:t> New Roman, 11 punto, 1,15 satır aralığı)</a:t>
            </a:r>
          </a:p>
          <a:p>
            <a:pPr marL="457200" indent="-457200">
              <a:buFont typeface="+mj-lt"/>
              <a:buAutoNum type="alphaLcPeriod"/>
              <a:defRPr/>
            </a:pPr>
            <a:r>
              <a:rPr lang="tr-TR" sz="2200" dirty="0" smtClean="0"/>
              <a:t>Çalışma; özgün, etik değerlere uygun, alıntılardan ve birbirini tekrarlayan projelerden uzak </a:t>
            </a:r>
            <a:r>
              <a:rPr lang="tr-TR" sz="2200" b="1" dirty="0" smtClean="0">
                <a:solidFill>
                  <a:srgbClr val="0070C0"/>
                </a:solidFill>
              </a:rPr>
              <a:t>yenilikçi düşünmeyi destekler </a:t>
            </a:r>
            <a:r>
              <a:rPr lang="tr-TR" sz="2200" dirty="0" smtClean="0"/>
              <a:t>şekilde olacaktır.</a:t>
            </a:r>
          </a:p>
          <a:p>
            <a:pPr marL="457200" indent="-457200">
              <a:buFont typeface="+mj-lt"/>
              <a:buAutoNum type="alphaLcPeriod"/>
              <a:defRPr/>
            </a:pPr>
            <a:r>
              <a:rPr lang="tr-TR" sz="2200" dirty="0" smtClean="0"/>
              <a:t>Kurumsal başvuru çalışma ekibi </a:t>
            </a:r>
            <a:r>
              <a:rPr lang="tr-TR" sz="2200" b="1" dirty="0" smtClean="0">
                <a:solidFill>
                  <a:srgbClr val="0070C0"/>
                </a:solidFill>
              </a:rPr>
              <a:t>en fazla 5 kişiden </a:t>
            </a:r>
            <a:r>
              <a:rPr lang="tr-TR" sz="2200" dirty="0" smtClean="0"/>
              <a:t>oluşacaktır.</a:t>
            </a:r>
          </a:p>
          <a:p>
            <a:pPr marL="457200" indent="-457200">
              <a:buFont typeface="+mj-lt"/>
              <a:buAutoNum type="alphaLcPeriod"/>
              <a:defRPr/>
            </a:pPr>
            <a:r>
              <a:rPr lang="tr-TR" sz="2200" dirty="0" smtClean="0"/>
              <a:t> Kurumsal başvurularda </a:t>
            </a:r>
            <a:r>
              <a:rPr lang="tr-TR" sz="2200" b="1" dirty="0" smtClean="0">
                <a:solidFill>
                  <a:srgbClr val="FF0000"/>
                </a:solidFill>
              </a:rPr>
              <a:t>ekip üyelerinden bazıları</a:t>
            </a:r>
            <a:r>
              <a:rPr lang="tr-TR" sz="2200" dirty="0" smtClean="0"/>
              <a:t>, </a:t>
            </a:r>
            <a:r>
              <a:rPr lang="tr-TR" sz="2200" b="1" dirty="0" smtClean="0">
                <a:solidFill>
                  <a:srgbClr val="0070C0"/>
                </a:solidFill>
              </a:rPr>
              <a:t>kurum personeli veya öğrenci olmayabilir</a:t>
            </a:r>
            <a:r>
              <a:rPr lang="tr-TR" sz="2200" dirty="0" smtClean="0"/>
              <a:t>. </a:t>
            </a:r>
            <a:r>
              <a:rPr lang="tr-TR" sz="2200" b="1" dirty="0" smtClean="0">
                <a:solidFill>
                  <a:srgbClr val="FF0000"/>
                </a:solidFill>
              </a:rPr>
              <a:t>Bir kurum, </a:t>
            </a:r>
            <a:r>
              <a:rPr lang="tr-TR" sz="2200" dirty="0" smtClean="0"/>
              <a:t>her kategoriden </a:t>
            </a:r>
            <a:r>
              <a:rPr lang="tr-TR" sz="2200" b="1" dirty="0" smtClean="0">
                <a:solidFill>
                  <a:srgbClr val="0070C0"/>
                </a:solidFill>
              </a:rPr>
              <a:t>yalnız bir başvuru</a:t>
            </a:r>
            <a:r>
              <a:rPr lang="tr-TR" sz="2200" dirty="0" smtClean="0"/>
              <a:t> yapabilecektir.</a:t>
            </a:r>
          </a:p>
          <a:p>
            <a:pPr>
              <a:buFontTx/>
              <a:buNone/>
              <a:defRPr/>
            </a:pPr>
            <a:endParaRPr lang="tr-TR" sz="2200"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9827907-F21D-475A-BB0E-6B95A3A40286}" type="slidenum">
              <a:rPr lang="tr-TR" altLang="tr-TR" smtClean="0">
                <a:solidFill>
                  <a:srgbClr val="FFFFFF"/>
                </a:solidFill>
              </a:rPr>
              <a:pPr eaLnBrk="1" hangingPunct="1">
                <a:defRPr/>
              </a:pPr>
              <a:t>17</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1987" name="2 İçerik Yer Tutucusu"/>
          <p:cNvSpPr>
            <a:spLocks noGrp="1"/>
          </p:cNvSpPr>
          <p:nvPr>
            <p:ph idx="1"/>
          </p:nvPr>
        </p:nvSpPr>
        <p:spPr>
          <a:xfrm>
            <a:off x="323850" y="1125538"/>
            <a:ext cx="8569325" cy="5595937"/>
          </a:xfrm>
        </p:spPr>
        <p:txBody>
          <a:bodyPr/>
          <a:lstStyle/>
          <a:p>
            <a:pPr marL="457200" indent="-457200">
              <a:buFont typeface="Tahoma" panose="020B0604030504040204" pitchFamily="34" charset="0"/>
              <a:buAutoNum type="alphaLcParenR" startAt="5"/>
            </a:pPr>
            <a:r>
              <a:rPr lang="tr-TR" altLang="tr-TR" sz="2200" b="1" dirty="0" smtClean="0">
                <a:solidFill>
                  <a:srgbClr val="FF0000"/>
                </a:solidFill>
              </a:rPr>
              <a:t>Bir kişi</a:t>
            </a:r>
            <a:r>
              <a:rPr lang="tr-TR" altLang="tr-TR" sz="2200" dirty="0" smtClean="0"/>
              <a:t>, her kategoriden  </a:t>
            </a:r>
            <a:r>
              <a:rPr lang="tr-TR" altLang="tr-TR" sz="2200" b="1" dirty="0" smtClean="0">
                <a:solidFill>
                  <a:srgbClr val="0070C0"/>
                </a:solidFill>
              </a:rPr>
              <a:t>yalnız bir başvuru </a:t>
            </a:r>
            <a:r>
              <a:rPr lang="tr-TR" altLang="tr-TR" sz="2200" dirty="0" smtClean="0"/>
              <a:t>yapabilecektir.</a:t>
            </a:r>
          </a:p>
          <a:p>
            <a:pPr marL="457200" indent="-457200">
              <a:buFont typeface="Tahoma" panose="020B0604030504040204" pitchFamily="34" charset="0"/>
              <a:buAutoNum type="alphaLcParenR" startAt="5"/>
            </a:pPr>
            <a:r>
              <a:rPr lang="tr-TR" altLang="tr-TR" sz="2200" dirty="0" smtClean="0"/>
              <a:t>Kurumsal başvuruda </a:t>
            </a:r>
            <a:r>
              <a:rPr lang="tr-TR" altLang="tr-TR" sz="2200" b="1" dirty="0" smtClean="0">
                <a:solidFill>
                  <a:srgbClr val="FF0000"/>
                </a:solidFill>
              </a:rPr>
              <a:t>bir kişi </a:t>
            </a:r>
            <a:r>
              <a:rPr lang="tr-TR" altLang="tr-TR" sz="2200" dirty="0" smtClean="0"/>
              <a:t>ekip üyesi olarak </a:t>
            </a:r>
            <a:r>
              <a:rPr lang="tr-TR" altLang="tr-TR" sz="2200" b="1" dirty="0" smtClean="0">
                <a:solidFill>
                  <a:srgbClr val="0070C0"/>
                </a:solidFill>
              </a:rPr>
              <a:t>yalnız bir çalışmada görev alabilecektir.</a:t>
            </a:r>
          </a:p>
          <a:p>
            <a:pPr marL="457200" indent="-457200">
              <a:buFont typeface="Tahoma" panose="020B0604030504040204" pitchFamily="34" charset="0"/>
              <a:buAutoNum type="alphaLcParenR" startAt="5"/>
            </a:pPr>
            <a:r>
              <a:rPr lang="tr-TR" altLang="tr-TR" sz="2200" dirty="0" smtClean="0"/>
              <a:t>Kurumsal başvurularda </a:t>
            </a:r>
            <a:r>
              <a:rPr lang="tr-TR" altLang="tr-TR" sz="2200" b="1" dirty="0" smtClean="0">
                <a:solidFill>
                  <a:srgbClr val="00B050"/>
                </a:solidFill>
              </a:rPr>
              <a:t>il/ilçe milli eğitim müdürleri</a:t>
            </a:r>
            <a:r>
              <a:rPr lang="tr-TR" altLang="tr-TR" sz="2200" dirty="0" smtClean="0"/>
              <a:t>  ekip üyesi olarak belirtilmeyecektir. </a:t>
            </a:r>
          </a:p>
          <a:p>
            <a:pPr marL="457200" indent="-457200">
              <a:buFont typeface="Tahoma" panose="020B0604030504040204" pitchFamily="34" charset="0"/>
              <a:buAutoNum type="alphaLcParenR" startAt="5"/>
            </a:pPr>
            <a:r>
              <a:rPr lang="tr-TR" altLang="tr-TR" sz="2200" b="1" dirty="0" smtClean="0">
                <a:solidFill>
                  <a:srgbClr val="C00000"/>
                </a:solidFill>
              </a:rPr>
              <a:t>Sonuçları alınmamış </a:t>
            </a:r>
            <a:r>
              <a:rPr lang="tr-TR" altLang="tr-TR" sz="2200" dirty="0" smtClean="0"/>
              <a:t>projeler değerlendirilmeyecektir.</a:t>
            </a:r>
          </a:p>
          <a:p>
            <a:pPr marL="457200" indent="-457200">
              <a:buFont typeface="Tahoma" panose="020B0604030504040204" pitchFamily="34" charset="0"/>
              <a:buAutoNum type="alphaLcParenR" startAt="5"/>
            </a:pPr>
            <a:r>
              <a:rPr lang="tr-TR" altLang="tr-TR" sz="2200" dirty="0" smtClean="0">
                <a:solidFill>
                  <a:srgbClr val="FF0000"/>
                </a:solidFill>
              </a:rPr>
              <a:t>Bireysel başvuruda</a:t>
            </a:r>
            <a:r>
              <a:rPr lang="tr-TR" altLang="tr-TR" sz="2200" dirty="0" smtClean="0"/>
              <a:t>, çalışma ekibi oluşturulmayacaktır.</a:t>
            </a:r>
          </a:p>
          <a:p>
            <a:pPr marL="457200" indent="-457200">
              <a:buFontTx/>
              <a:buNone/>
            </a:pPr>
            <a:r>
              <a:rPr lang="tr-TR" altLang="tr-TR" sz="2200" dirty="0" smtClean="0"/>
              <a:t>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5541D5F-B517-4C0E-93BB-7F6ADE6FACAA}" type="slidenum">
              <a:rPr lang="tr-TR" altLang="tr-TR" smtClean="0">
                <a:solidFill>
                  <a:srgbClr val="FFFFFF"/>
                </a:solidFill>
              </a:rPr>
              <a:pPr eaLnBrk="1" hangingPunct="1">
                <a:defRPr/>
              </a:pPr>
              <a:t>18</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1125538"/>
            <a:ext cx="8569325" cy="5595937"/>
          </a:xfrm>
        </p:spPr>
        <p:txBody>
          <a:bodyPr/>
          <a:lstStyle/>
          <a:p>
            <a:pPr marL="457200" indent="-457200">
              <a:buFont typeface="+mj-lt"/>
              <a:buAutoNum type="alphaLcParenR" startAt="10"/>
              <a:defRPr/>
            </a:pPr>
            <a:r>
              <a:rPr lang="tr-TR" sz="2200" dirty="0" smtClean="0"/>
              <a:t>Başvuru sürecinde; çalışma ile ilgili tanıtım sunusu; çalışmanın hedef kitlesini ve  fayda/önemini ön plana çıkaran görüntülerin yer aldığı 3 </a:t>
            </a:r>
            <a:r>
              <a:rPr lang="tr-TR" sz="2200" dirty="0" err="1" smtClean="0"/>
              <a:t>dk</a:t>
            </a:r>
            <a:r>
              <a:rPr lang="tr-TR" sz="2200" dirty="0" smtClean="0"/>
              <a:t> ile sınırlı HD çözünürlük kalitesinde video hazırlanacak ve istenildiğinde  Bakanlığa gönderilecektir.</a:t>
            </a:r>
          </a:p>
          <a:p>
            <a:pPr marL="457200" indent="-457200">
              <a:buFont typeface="+mj-lt"/>
              <a:buAutoNum type="alphaLcParenR" startAt="10"/>
              <a:defRPr/>
            </a:pPr>
            <a:r>
              <a:rPr lang="tr-TR" sz="2200" dirty="0" smtClean="0"/>
              <a:t>Rapor metninde ve raporda geçen görsellerde </a:t>
            </a:r>
            <a:r>
              <a:rPr lang="tr-TR" sz="2200" b="1" dirty="0" smtClean="0">
                <a:solidFill>
                  <a:srgbClr val="0070C0"/>
                </a:solidFill>
              </a:rPr>
              <a:t>kesinlikle il, ilçe, kurum, vali, kaymakam, müdür vb. kişi ya da kurumların isimleri belirtilmeyecektir.</a:t>
            </a:r>
            <a:r>
              <a:rPr lang="tr-TR" sz="2200" dirty="0" smtClean="0"/>
              <a:t> Aksi takdirde proje değerlendirme dışı bırakılacaktır.</a:t>
            </a:r>
          </a:p>
          <a:p>
            <a:pPr>
              <a:buFontTx/>
              <a:buNone/>
              <a:defRPr/>
            </a:pPr>
            <a:endParaRPr lang="tr-TR" sz="2200"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21CC13A4-B052-4A02-AB8B-106C4BCBB138}" type="slidenum">
              <a:rPr lang="tr-TR" altLang="tr-TR" smtClean="0">
                <a:solidFill>
                  <a:srgbClr val="FFFFFF"/>
                </a:solidFill>
              </a:rPr>
              <a:pPr eaLnBrk="1" hangingPunct="1">
                <a:defRPr/>
              </a:pPr>
              <a:t>19</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Sunum Planı</a:t>
            </a:r>
            <a:endParaRPr lang="tr-TR" dirty="0"/>
          </a:p>
        </p:txBody>
      </p:sp>
      <p:sp>
        <p:nvSpPr>
          <p:cNvPr id="4" name="Slayt Numarası Yer Tutucusu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DD955CD-2006-4F51-A73C-84A6EEDB3242}" type="slidenum">
              <a:rPr lang="tr-TR" altLang="tr-TR" smtClean="0">
                <a:solidFill>
                  <a:srgbClr val="FFFFFF"/>
                </a:solidFill>
              </a:rPr>
              <a:pPr eaLnBrk="1" hangingPunct="1">
                <a:defRPr/>
              </a:pPr>
              <a:t>2</a:t>
            </a:fld>
            <a:endParaRPr lang="tr-TR" altLang="tr-TR" smtClean="0">
              <a:solidFill>
                <a:srgbClr val="FFFFFF"/>
              </a:solidFill>
            </a:endParaRPr>
          </a:p>
        </p:txBody>
      </p:sp>
      <p:sp>
        <p:nvSpPr>
          <p:cNvPr id="19460" name="AutoShape 2"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0"/>
              </a:spcBef>
              <a:buClrTx/>
              <a:buSzTx/>
              <a:buFontTx/>
              <a:buNone/>
            </a:pPr>
            <a:endParaRPr lang="tr-TR" altLang="tr-TR" sz="1800">
              <a:latin typeface="Arial" panose="020B0604020202020204" pitchFamily="34" charset="0"/>
            </a:endParaRPr>
          </a:p>
        </p:txBody>
      </p:sp>
      <p:sp>
        <p:nvSpPr>
          <p:cNvPr id="19461" name="AutoShape 4" descr="data:image/jpeg;base64,/9j/4AAQSkZJRgABAQAAAQABAAD/2wCEAAkGBxQSEhUUEhQUFBQUFhUVFhQVFBUWFhQUFRUWGBcUFBUaHCggGBolGxcUITEhJikrLi4uFx8zODcsNygtLisBCgoKDg0OGhAQFy0lICQ2LDcsLCwsLCwsLC8yNCsyLDAsLCwsLCwtLS0wLCstLCwsLCwsMTcrNzcsLCwsNy0sLP/AABEIAKYBMAMBIgACEQEDEQH/xAAbAAEAAgMBAQAAAAAAAAAAAAAABQYDBAcCAf/EAEMQAAIBAgMFBQQIBAQFBQAAAAECAAMRBBIhBQYxQVETImFxgQcykaEUI0JScrHB0RVigrJzwuHwM1OSk6IWFyQ0g//EABoBAQACAwEAAAAAAAAAAAAAAAABBQIDBAb/xAAoEQEAAgIBAwMDBQEAAAAAAAAAAQIDEQQSITEFE0FRYYEiM5HB8KH/2gAMAwEAAhEDEQA/AO4xEQEREBERAREQEREBERA+Ezlu8e3GxFUkMRTU2RQSBYfaPUmdC3hqFcNWK8RTb004zkNesEFz6ecsvT8cTu8qf1TLaOnHHysmxd6KtEqrNnS4BDakDnlbj+k6XOK7vUTiMRTprrmYFvBBqxPpf4idqmHPrSLRqO/y2emWyTS3VPb4/wB/BEROBaEREBERAREQEREBERAREQEREBERAREQEREBERAREQEREBERAREQEx4mutNS7kKqi5J4ATJKN7R8cQadK9lsajeNjYX8BYmbcOP3LxVo5Gb2cc3e9p78A3WjTDA3GapwI/AOXmZRcXg0qOXZbE/ZUsFXwVb6CZ5i7YZivMAE/wBV7flLzHhpij9MPOZeTlyzu0p3cvHUcGzlqZJew7S9yq/dAPK+vX4TpOCxqVlz02DL1HI9CORnGS0v3s6qjsnU3zFyRobEBVGjWtfjpe84ubhrr3Pl3+ncm82jFPhcIiJVrsiazY6mPtCfBjkvxPnbSDbaiIgIiIGOrWVfeYL5kD85pttLNYUVLsfvK6LbrnK28p9VKdaoWIVxTAUEhWAbUtlPG/ugzfgRmI2uKSM9am9MICeAYHwDKTqfG0p1b2gVS3dpoq+N2NvHhLjvJs84jDVKa+8wBXxZSGAPmRacibAVQ2Q0qgcfZym/+/Gd/Dx47RM28qv1DLmpaIp2j7fV13d/a4xVLOBZgcrL0PHQ9CDJOVPcfDfR6ZWqyB6hz6OrZbC2Q2+0OPPj4S2AzlzRWLzFfDu49rTjib+fkiImpuIiICIiAiIgInitVVBdmCjqxAHxM0n2oGOWgO2bnlNkX8VSxHoLmBIRI87VVdKiur/dCO1z/Kyizf74T3h8azML0mRW0UsVzXAubpyHqT4QN2IiAiIgIiICc49oTXxSjpSX+550LFVsiljyGguBc8hc8ydJzzfem3bo1TLnanqqXsoDG2p48TrpwnZwf3XB6l+xP4V6RGGq3rVfHL8swkpWawMgkbLV8GFvUaj9ZcW+FDjjcSmROkbkYZXwYDC93c8SCCDYEEag6cROaUXuJP7I3oq4WiadNVYl8wzXsAR3hYEcwp+M5uXjtfHqrp4OSuLNu30dEOBqfZxFQDoy02sPA5QfjeeK2CamjdnUcjKwK1GZzwPeVmuQfDh5cZU9k78VWb65aYW3IEa+dzJ+nvXRYWuATpxFpU2w3r5he15GO0drK3RrnTWWQGR1HZKj7RMkAJjaWdImEnSxlsoCOwAGZgLZfQ6t6Az2+0FH2apPQUn/AGtPlDGrYAmxAmQ4xPvfnMGxqjDVKutViicVp0yyMOnaVFa5I6Cw856/hp/59fyzJ+eW83i4tfla/pNAbap/zfD/AFgbtCiqKFUAKosABYATJNT+IJ4/CZFxaH7Q9dIHOd6d8a5q1KVJuyRGKXX32KmxOblr0tKhiKpqG9Qlz1clj8TLNvNuriHqVnpGkc7syDOQdWuL92w+MrOPwNWgQKq5b3t3lN7WvwPiJdYLY4iIpp5/kUzTM2vvT1SqkcNJddxcfWaoaaMoBQtZwzKCpAuFBHXrKBhVzMT0AHzvLt7PFP0of4b/AAuv+kz5EbxW21cb9OeuvqvwSun2lrDmGHZt/Sw0t4Ees2cJiC4uUKEEixKnh0KkzPI7F1jSctlORtSw1s3C7AajS2vxlE9KkYmOhVDAFSCDwINwfWZICIiAiIgaeIoXfM73QainlFr24sTqflNqmBYZQAOVtJH7UDkBaYBZja5NgOPePXyE2Nm4d6aZXftDf3suXTpa5gbUx4igHFm4fAg8iCOB8ZkkZtnb1DC5e3fKXvlAVmJta/AeIge+0rU+KdsORQhX/qVjY+YPpH8WUe+tSmejU2PwKAg/GQ1ffagSBROe/EkMtvCxGs26O8qNbQfGBIvtWiACXAzXIBBB0NjdSLjWeP41Q/5g+DftMVLaiXvPJ3ho6i5JHvZQWC/iI931gZjtUNpRVqp56FFA6l2FvQT79PqD3sPU/pam3+YTLgdopWvkzadVIHoSNZtwI+mTVdS9IqqXI7QrmL8LhQSBYX1JnO96cX2uKqHkpyDyTT87zpW1MV2VGpU+4pI87aD42nHWqXOp14n1PGWXp9O82U/q2TtWn5Y8UdJoNs+pVOWkjVGGuVFLGwI1sJu1eMunsxwWtaqf5aa/3N/knbnydFJsr+Jj9zJFVHo7NxSccPX/AO0/7TYqIy2zpUS/DOjLe3G1xrO3Sl+0anfsOn1n+ScNOdaZ1pZZPTaa31Soi68NfKe0Q3Gh4jl4yx7v4Md645frJung1BvYTKedMdtMK+mRPfqbST3PKz7K1cERECdw+qL+EflKkolrwX/DXylYyamBuIdB5TTx5NxbpNteAn28ga9K+TWc7245OIcVOAPdzcACBe06U5vKHvzg2NSmVVmurDuqTqCOnnOviTrI4+dWbYpRdNkGgK+QtOh7gbIZFNd9O0UCmOPcOpY+enwnJ8I3eXQjXgRqOWs7buTWzYKl4Bl/6XYD5ATs5l5jF2+VdwMVff7+YjaciIlQvmnUwViWpHI3Ej7D/iXkf5hr58J9pY9b5an1b/dcgX8UPBh5fKbcx1qKuLMoYdCAfzgZImpSbsyEJ7p9wn+y/UcvDym3AREQNPHqxyquhZgM33QLknzsLDxM2ybTS2o5C3Gh6iUSrgHxLu1eqww9LvVDnN7WJAVfG3GSOgUtoUmVmWojKhIZg6lVI1IY3sJy3fra6Yyugo95KQZc/JixFyvhoNZubF3PfF0SzVGo0s5yUsmhXk51Fzyueks6bi4ZVAXOrD7QYEnzBBEDnuB2TUPBXNuaoxHxAtJpMCaYGdgvmQPh1l4wGwuzOtV2GoKZUCsCLWawufjN7C7NpU9adNFPUKAfjGxScGikjMKtRfuU1fvHkCwGg9RLpsg3pL9UaIGgQ8QBzm5EgIiIFW9oGLy0FpjjUbX8Kan55ZzGnWBqVPAqvoBf8yZb9/cbnxBXlSUD+o94/mo9Jz2uxVi49R1l3xq9GKv37vO8u3u57fbslzOj+z3F0vo/ZKw7UMzOp0JudGHUWyic5xGHqUSq1kamWUMt+DAi+h4ftPtKoVYMpKsDcMDYg9QZlmxxmpqJa8GW3HybmHcZG7c2SMSgUnKVN1a17ciCOkr+62+PaFaWI0qEgLUGgc8gw5MfgfCXKU2THbHbUvQYstM1d1VrBbuPSNw6MOHAj95EV9qurlMqjKxU8TwNvCXyc6xgzV6hHAuxHxMiO/lnPbwn6VTMAeonuYMILIPKZpiybWEwYqA3LLa2qkA/MT1iNmimjNnqHKCbHKeHjlvPWz8UqA5jbWbNbEU6iMuawYEXsdLiQISjthtBfThaZ8/gPhNM7BrLqMrAdG4/ETA21F0spPytJEjeLzyDMOIxSp7xtfhzgZjPDLPlKqGF1NxKpv1j6lNqQpuyXDk5Ta/ugX+fxmzHSb26Ya8uSMdOqUftTBF8bUVBdndQoHUot/nf5zq2xNnjD0EpA3yjU9WJJY/Emcf2VjmpVKda5LKwYkm5b71z4gkes7ZTqBgGBuCAQeoOoM6+b1VrSvx/av8AT+m173+d/wDJeoiJXrUiIgY69FXUqwDA8QZpjZSrrTLI3I5mYAfdKsbZfDx0sZh3h3gpYNVaqHOckKEAOoF9bkASvf8AuNSPu0n9WUfIXgWj+IZNKylP5wC1M+OYe6PxWm8rAi41B4Ec5Utj705z9Ybg8dOHlLBgMSCoAtp0Fh6DlAz4qjmFpWcTshmbs1GlQjOb2AVDf148PCW2abKO1UnjZgPW37QNtRYWHKfZo7V2xRwylq1RV0JC3GZrfdXiZE7E3wp4uv2VFHyhGdney2IIAAXW/HjAskREBERASO27tMYeizn3uCDq54enP0kjOZb3bY7eqbH6undV/mPNvU/ITo42H3b6nxHlyczkezj3HmfCv7Qrlibm7MSWJ5k6zzsHZZxOJp0wNCwZ/BFN2v6aeomvUN9Z03cHYvY0e1cWqVgDrxWn9kevH4dJacnLGOm/4UvDwzlya+PlPbT2ZSxFM06qBlPxU9VPIzjO06HYYmrQBLKj5QTxtYEX+M7lOK71D/59f/E/RZxcC09Ux8LL1OteiJ132xYI/WU/xp/cJ1TenaLUaa5DZna1+gAubfKcqwn/ABKf40/uE6Fv62tD/wDT/JM+b3tX8tPps6pf8PGA2jVfQuxFuv6zIuEUcppbG5+Uk7zgt5WtY7Ponk1QDYkX6XF56p2uL8Li/leU8Jdr9TeYs1wvPpMw0T3RfoPynu8gWHCH6tfwyjLT1l1pvamPw/pKehkiTTgPISL2tTuw8v1Mkc80NprUOU00Z+N8ttOEgbGAFk9ZVd/ffpfhf81lnwvaFbdlUv0KkfM6fOecfu19KVe1zU2W9iCpIvxB4jkJv49opeJlo5WOb45rHlztL9wAEliFAHEk6ATtmwcK1LD0qbsGZEAJHDyHlw9JA7E3UTDXKkuTpdwCQByHISfpUSJv5OaMkREeHNw+NOGZtbzLeiYlvMgM4tLDb7NXaW0KeHptVqnKi2ubE8SANBrxIld9ou2amGooKLFHqPbMADZVUkgX4Ekr85zWrjsRX0qVarqeKs7FTbh3b2kJSGO25VxC1KLt21M1M1N3FnSzaEeBGlj1nnB7CZuUktgbFJsSJf8AZ2zVUDSShTcFsNllm2RRZeMnRhl6T6tECNpZZEbcBy3GhHAjiNOUl5r4uhmFpA45tfCu7m9z4nWWLcnG08ICHpPnqMAagINhyFjawv5yzvsFSb2mntTZeUXXQjUHxElC3RK/uvicTVLvWIyaKqdmUNxY5weYIPylgkJIifCYFd3z2t2NLs1Pfqgj8KfaPrwHr0nMsQ+tuQln37w9Zaz1SpNM2CuNQoAGjfd1v4ayoocxAGpOgA4kngBLviVrXHGp8+XnOde9809UePH++6c3Q2N9JrjMPq6dmfx+6nqfkDOs5hK7u5hFwtAJpnPeqHq55eQFh6SQbFzg5Npy338R4WnDxxhx6nzPlIl5xnen/wC9X/xP0E6g+KM5hvVQcYqo+VmVyGBCk8hcac7gzZw46bTtr58zekRH1auEP1ifjT+4ToO/bX7E9DUH9soOysDWqVU+rdVDKSzC2gNzYdZfdq4Z6yju3INxc2sTMuXaJtGmvg0tWtomPOmpsc8fKSRaQ+GwmLTRaKHxNSw+FpI0MBim97sU/wCtj+k4LeVpXwzZpVTWFN8rm1jx5HyMulDY7cXqX8FUKPnczeXZyc1B8wDMWSATGIQLMp05ETLh2ZzYJUt94oVH/lYmWKjhFX3VA8gB+UzCnGjbGtIEWMjsXuxQqHMwe/UVHB+Rkwqz3AhsNu1QTgHP46tRvkWtJClglXRQB5C02YkJYxTE9ZBPUQPOWfbT7KV7Q95WoL9HpZlquAxqDTLTJI7hvfNcW8oF1icTwm8+Np+7XqHwez/3AzYxm+eNqoULhQdCUXKxHTNy9LSdCW37xfb4sUla6UQFty7Q6sfO2Uehm7sbd0EA2lf3ZwJLAmdU2bRyqIQw7P2cEHCSQE+xISREQEREBIvG4JyWKuWJ4I5AQDwst7iSZkPjKgSoHZqlgQcgIC6Dpa518YES23jhWyt30tpTuAwJOlr+otLBsfGvWQtUpNRYMRkY3JAtZpEV9r0Uuy08+cliGt3SOmh48ZJ4fb+HdggqrmNrKdLk8hfQnwkiTnlhPqsDw1n2QI3GYJn4ORILDblUkftBfNx0NgD4AaCW+fLTZGW0doarYa2ncwiaWywvCZhg5IWi0j3JT7cND6HH0ITftFo65PbhojBjpMgwwm1afbR1ynohrilPQpzNEx2npYwk+hZ7iNp085Z9tPsSEkRPhMD7PNWoFBZjYKCSegAuTOUYvf8AxPbVGpFezJsiOg7qg6HQ3zHncnjJLD+0pjcVcOCCLDK/E25gjgf93gKO/wC1PFVFcirhjUIV1FiidVt7w/PlJ7fSjUxGEFTCVWsO/amxHaoRrqONuNvOc/p4HtmZwgQMSQi3yrfkLzrG7qAYakAAoCAWHC/P53kjkVLeHGinkFepl053YW5B/et4XimtbEuGrO1RgMoLG5AuTb5mdH3g3coHvqoRy32eDX43HAHneYdmbACm9oQhsHuzdeE9/wDpXXhL7h6AUWmTIOkbSr2x9iinylhRbCfQJ9kBERAREQEREAZC7ZoFhpJqY6lIGBzrEYN7mQ20dnMeU6s2z1PKa9fZKnlJ2hV/ZhSqoKqsrdibFSfdDjRgvpb4S+Srmq2FcWJNMmzJfQAnio5GTeB2pSrNUWm2Y0mysLEWPh1Gh18JCW7ERAREQEREBERARObbd9odZatSnRpooRmTM92Y5Ta9gQBw8ZHUvaHjAbkUmHTIRf1DQOtROdUfacbDPhu9zK1LC3UAr8pN0faBg2ZFzOuYasyEKh6Of1Fx4wLVE806gYAqQQRcEG4I6gz1ATxWBymxsbGxtextxtznuQG+W2Rh6DBXy1mA7MczZ0DEX6BoHN9lbHNTz534+slW3YI5SY3WOclm4sSx8ybmXMYdeklCpbG2RlGomLaG0quFa9M3W9yh90/t5iXQUAJC7a2V2gMD22NGKwgrUr3HeyniGXRlPjx+U2Nj18yiUMYarh3PZu6BuIViAbdbS3buP3RAsUQIkJIiICIiAiIgIiICIiAnwz7ECD25gs6mUCpsnELVJw2fOoJuhsQD3fXj851iol5DbSwVrlTYkEXGmh4iSJGlUFKknauBZVUs7AXawGpPMmV7au/2GpZlp5qzqSLKCFuOJznl4i8pO3sKxNiWIB0BJIv4CYNk4Wrh6oqC6Ml9CtyQRYqVOnA840OqbtbSqYigtWrT7JmJstzqt9DrrrJQGc/342r2uHo5GqU2cZmpj3St/tkcwy6fpKrsnb+Kwt+ze4Zg7BxmzHhqTqLi3DoIHa7xOPYPeApjRiQKihzetTBzAgixC3IuOYB4TrOz8YtamlRPddQwvx15HxkDYiJ8Jtxgc83x3aH0gVUGlXVh0ccfjx+M1Ke6xI4Sx4veOhXLUu+j03NiQtiUJFr3Ohk9gMrKJKHNq+7BHKR1fd9hynYWwynlNers1TyjY5psbeDEYFDTVVene4V792/EKQdAZasB7RMM4Hah6TW1uuZb+BXX5Ce9r7vhr2Ep+P3cIPCBP7ze0FVGTB99jxqkHKvgqkd4/LzlIV6uIqZ6rM7Hmxv6DoPATdw+wGJ4S3bE3dtYkQN3dfBFQJbFmvhMMEE2ZCSfGW8+xAisdswNynrAYLJJOIAREQEREBERAREQEREBERAREQE1sVSzCfYgQNXYozZtMw4HmPLpPNXZQ1OhJ1JPEk8zESRBY3ZLMQLrYCwGuguT06k/GZ6W7QI4j5/tEQMNTdgdV+f7Tzs+viME3cZXp86Ts1vNDbuH5eERAm8bveVCGnRDFlzHNUygHMVIFkN/dOukrO9O1MRjCUUrToady5u9tbucvXkNPOIgaOx9iupGq/E/tOk7FpkKLxECWiIkDyy3mvVwSnlPkQMSbNUcpuU6QHCIgZIiICIiAiIgIiICIiAiIgIiI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20000"/>
              <a:buChar char="•"/>
              <a:defRPr sz="3200">
                <a:solidFill>
                  <a:schemeClr val="tx1"/>
                </a:solidFill>
                <a:latin typeface="Tahoma" panose="020B0604030504040204" pitchFamily="34" charset="0"/>
              </a:defRPr>
            </a:lvl1pPr>
            <a:lvl2pPr marL="742950" indent="-285750">
              <a:spcBef>
                <a:spcPct val="20000"/>
              </a:spcBef>
              <a:buFont typeface="Tahoma" panose="020B0604030504040204" pitchFamily="34" charset="0"/>
              <a:buChar char="–"/>
              <a:defRPr sz="2800">
                <a:solidFill>
                  <a:schemeClr val="tx1"/>
                </a:solidFill>
                <a:latin typeface="Tahoma" panose="020B0604030504040204" pitchFamily="34" charset="0"/>
              </a:defRPr>
            </a:lvl2pPr>
            <a:lvl3pPr marL="1143000" indent="-228600">
              <a:spcBef>
                <a:spcPct val="20000"/>
              </a:spcBef>
              <a:buClr>
                <a:schemeClr val="hlink"/>
              </a:buClr>
              <a:buSzPct val="120000"/>
              <a:buChar char="•"/>
              <a:defRPr sz="2400">
                <a:solidFill>
                  <a:schemeClr val="tx1"/>
                </a:solidFill>
                <a:latin typeface="Tahoma" panose="020B0604030504040204" pitchFamily="34" charset="0"/>
              </a:defRPr>
            </a:lvl3pPr>
            <a:lvl4pPr marL="1600200" indent="-228600">
              <a:spcBef>
                <a:spcPct val="20000"/>
              </a:spcBef>
              <a:buFont typeface="Tahoma" panose="020B0604030504040204" pitchFamily="34" charset="0"/>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latin typeface="Tahoma" panose="020B0604030504040204" pitchFamily="34" charset="0"/>
              </a:defRPr>
            </a:lvl9pPr>
          </a:lstStyle>
          <a:p>
            <a:pPr eaLnBrk="1" hangingPunct="1">
              <a:spcBef>
                <a:spcPct val="0"/>
              </a:spcBef>
              <a:buClrTx/>
              <a:buSzTx/>
              <a:buFontTx/>
              <a:buNone/>
            </a:pPr>
            <a:endParaRPr lang="tr-TR" altLang="tr-TR" sz="1800">
              <a:latin typeface="Arial" panose="020B0604020202020204" pitchFamily="34" charset="0"/>
            </a:endParaRPr>
          </a:p>
        </p:txBody>
      </p:sp>
      <p:pic>
        <p:nvPicPr>
          <p:cNvPr id="18439" name="Picture 2" descr="http://akademikplatform.net/wp-content/uploads/2013/12/Ulusal-inovasyon-sistemimiz-varm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284984"/>
            <a:ext cx="2155666" cy="11748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Diyagram 2"/>
          <p:cNvGraphicFramePr/>
          <p:nvPr/>
        </p:nvGraphicFramePr>
        <p:xfrm>
          <a:off x="155575" y="177281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3" name="2 İçerik Yer Tutucusu"/>
          <p:cNvSpPr>
            <a:spLocks noGrp="1"/>
          </p:cNvSpPr>
          <p:nvPr>
            <p:ph idx="1"/>
          </p:nvPr>
        </p:nvSpPr>
        <p:spPr>
          <a:xfrm>
            <a:off x="323850" y="1125538"/>
            <a:ext cx="8569325" cy="5595937"/>
          </a:xfrm>
        </p:spPr>
        <p:txBody>
          <a:bodyPr/>
          <a:lstStyle/>
          <a:p>
            <a:pPr>
              <a:buFontTx/>
              <a:buNone/>
              <a:defRPr/>
            </a:pPr>
            <a:r>
              <a:rPr lang="tr-TR" sz="2200" b="1" dirty="0" smtClean="0"/>
              <a:t>Diğer hususlar;</a:t>
            </a:r>
          </a:p>
          <a:p>
            <a:pPr marL="457200" indent="-457200">
              <a:buFont typeface="+mj-lt"/>
              <a:buAutoNum type="arabicPeriod"/>
              <a:defRPr/>
            </a:pPr>
            <a:r>
              <a:rPr lang="tr-TR" sz="2200" dirty="0" smtClean="0"/>
              <a:t>Başvuruda belirtilen kategoriye uymayan çalışmalar değerlendirmeye alınmayacaktır.</a:t>
            </a:r>
          </a:p>
          <a:p>
            <a:pPr marL="457200" indent="-457200">
              <a:buFont typeface="+mj-lt"/>
              <a:buAutoNum type="arabicPeriod"/>
              <a:defRPr/>
            </a:pPr>
            <a:r>
              <a:rPr lang="tr-TR" sz="2200" dirty="0" smtClean="0"/>
              <a:t>Başkasına ait olduğu tespit edilen çalışmaların başvuru sahibi/ekip üyeleri bundan sonraki  yenilikçilik ödüllerine bireysel/kurumsal başvuru yapamayacaktır.</a:t>
            </a:r>
          </a:p>
          <a:p>
            <a:pPr marL="457200" indent="-457200">
              <a:buFont typeface="+mj-lt"/>
              <a:buAutoNum type="arabicPeriod"/>
              <a:defRPr/>
            </a:pPr>
            <a:r>
              <a:rPr lang="tr-TR" sz="2200" dirty="0" smtClean="0"/>
              <a:t>Başvuru yapılmış çalışmanın daha önce herhangi bir yarışmada ödül almamış olması gerekmektedir. </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48A3959-DE73-4843-88EE-DBE365B09645}" type="slidenum">
              <a:rPr lang="tr-TR" altLang="tr-TR" smtClean="0">
                <a:solidFill>
                  <a:srgbClr val="FFFFFF"/>
                </a:solidFill>
              </a:rPr>
              <a:pPr eaLnBrk="1" hangingPunct="1">
                <a:defRPr/>
              </a:pPr>
              <a:t>20</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5059" name="2 İçerik Yer Tutucusu"/>
          <p:cNvSpPr>
            <a:spLocks noGrp="1"/>
          </p:cNvSpPr>
          <p:nvPr>
            <p:ph idx="1"/>
          </p:nvPr>
        </p:nvSpPr>
        <p:spPr>
          <a:xfrm>
            <a:off x="323850" y="981075"/>
            <a:ext cx="8569325" cy="5740400"/>
          </a:xfrm>
        </p:spPr>
        <p:txBody>
          <a:bodyPr/>
          <a:lstStyle/>
          <a:p>
            <a:pPr marL="457200" indent="-457200">
              <a:buFont typeface="Tahoma" panose="020B0604030504040204" pitchFamily="34" charset="0"/>
              <a:buAutoNum type="arabicPeriod" startAt="4"/>
            </a:pPr>
            <a:r>
              <a:rPr lang="tr-TR" altLang="tr-TR" sz="2200" dirty="0" smtClean="0"/>
              <a:t>Çalışmanın daha önce herhangi bir yarışmada ödül aldığının veya başvuru yapan kişiye ait olmadığının tespiti halinde; bu süreçte elde ettikleri ödül, belge ve her türlü kazanımları geri alınır ve ilgililer hakkında Kamu Görevlileri Etik Davranış İlkeleri ile Başvuru Usul ve Esasları Hakkında Yönetmelik ile ilgili  disiplin mevzuatı gereğince işlem yapılır.</a:t>
            </a:r>
          </a:p>
          <a:p>
            <a:pPr marL="457200" indent="-457200">
              <a:buFont typeface="Tahoma" panose="020B0604030504040204" pitchFamily="34" charset="0"/>
              <a:buAutoNum type="arabicPeriod" startAt="4"/>
            </a:pPr>
            <a:r>
              <a:rPr lang="tr-TR" altLang="tr-TR" sz="2200" dirty="0" smtClean="0"/>
              <a:t>Çalışmalar, önce Bakanlık değerlendiricileri tarafından </a:t>
            </a:r>
            <a:r>
              <a:rPr lang="tr-TR" altLang="tr-TR" sz="2200" b="1" dirty="0" smtClean="0">
                <a:solidFill>
                  <a:srgbClr val="0070C0"/>
                </a:solidFill>
              </a:rPr>
              <a:t>elektronik ortamda</a:t>
            </a:r>
            <a:r>
              <a:rPr lang="tr-TR" altLang="tr-TR" sz="2200" dirty="0" smtClean="0"/>
              <a:t>,  değerlendirilecektir. Daha sonra, çalışmaların yerinde görülmesi açısından </a:t>
            </a:r>
            <a:r>
              <a:rPr lang="tr-TR" altLang="tr-TR" sz="2200" b="1" dirty="0" smtClean="0">
                <a:solidFill>
                  <a:srgbClr val="FF0000"/>
                </a:solidFill>
              </a:rPr>
              <a:t>saha ziyaretleri </a:t>
            </a:r>
            <a:r>
              <a:rPr lang="tr-TR" altLang="tr-TR" sz="2200" dirty="0" smtClean="0"/>
              <a:t>gerçekleştirilerek saha ziyareti puanı ile ilk değerlendirme puanının </a:t>
            </a:r>
            <a:r>
              <a:rPr lang="tr-TR" altLang="tr-TR" sz="2200" b="1" dirty="0" smtClean="0">
                <a:solidFill>
                  <a:srgbClr val="00B050"/>
                </a:solidFill>
              </a:rPr>
              <a:t>aritmetik ortalaması </a:t>
            </a:r>
            <a:r>
              <a:rPr lang="tr-TR" altLang="tr-TR" sz="2200" dirty="0" smtClean="0"/>
              <a:t>alınarak ödüle esas puan belirlenecektir.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DCE8873-EE6B-4E17-BA0A-0AE52E1BAF58}" type="slidenum">
              <a:rPr lang="tr-TR" altLang="tr-TR" smtClean="0">
                <a:solidFill>
                  <a:srgbClr val="FFFFFF"/>
                </a:solidFill>
              </a:rPr>
              <a:pPr eaLnBrk="1" hangingPunct="1">
                <a:defRPr/>
              </a:pPr>
              <a:t>21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6083" name="2 İçerik Yer Tutucusu"/>
          <p:cNvSpPr>
            <a:spLocks noGrp="1"/>
          </p:cNvSpPr>
          <p:nvPr>
            <p:ph idx="1"/>
          </p:nvPr>
        </p:nvSpPr>
        <p:spPr>
          <a:xfrm>
            <a:off x="323850" y="1125538"/>
            <a:ext cx="8569325" cy="5595937"/>
          </a:xfrm>
        </p:spPr>
        <p:txBody>
          <a:bodyPr/>
          <a:lstStyle/>
          <a:p>
            <a:pPr marL="457200" indent="-457200">
              <a:buFont typeface="Tahoma" panose="020B0604030504040204" pitchFamily="34" charset="0"/>
              <a:buAutoNum type="arabicPeriod" startAt="6"/>
            </a:pPr>
            <a:r>
              <a:rPr lang="tr-TR" altLang="tr-TR" sz="2200" dirty="0" smtClean="0"/>
              <a:t>İstatistikî Bölge Birimleri Sınıflaması (İBBS) göz önüne alınarak bölge bazında yapılacak sıralamada,  puan barajının altında kalmamak şartıyla </a:t>
            </a:r>
            <a:r>
              <a:rPr lang="tr-TR" altLang="tr-TR" sz="2200" b="1" dirty="0" smtClean="0">
                <a:solidFill>
                  <a:srgbClr val="0070C0"/>
                </a:solidFill>
              </a:rPr>
              <a:t>her kategoride en yüksek puan alan </a:t>
            </a:r>
            <a:r>
              <a:rPr lang="tr-TR" altLang="tr-TR" sz="2200" dirty="0" smtClean="0"/>
              <a:t>Bakanlığımızca belirlenecek sayıda  çalışma </a:t>
            </a:r>
            <a:r>
              <a:rPr lang="tr-TR" altLang="tr-TR" sz="2200" b="1" dirty="0" smtClean="0">
                <a:solidFill>
                  <a:srgbClr val="FF0000"/>
                </a:solidFill>
              </a:rPr>
              <a:t>bölgesel ödül töreninde </a:t>
            </a:r>
            <a:r>
              <a:rPr lang="tr-TR" altLang="tr-TR" sz="2200" dirty="0" smtClean="0"/>
              <a:t>ödül almaya hak kazanacaktır. </a:t>
            </a:r>
          </a:p>
          <a:p>
            <a:pPr marL="457200" indent="-457200">
              <a:buFont typeface="Tahoma" panose="020B0604030504040204" pitchFamily="34" charset="0"/>
              <a:buAutoNum type="arabicPeriod" startAt="6"/>
            </a:pPr>
            <a:r>
              <a:rPr lang="tr-TR" altLang="tr-TR" sz="2200" dirty="0" smtClean="0"/>
              <a:t>Bölge ödül törenleri; değerlendirmeler tamamlandıktan sonra ödül almaya hak kazanan  iller arasından Bakanlık tarafından belirlenecek illerde düzenlenecektir.</a:t>
            </a:r>
          </a:p>
          <a:p>
            <a:pPr marL="457200" indent="-457200">
              <a:buFont typeface="Tahoma" panose="020B0604030504040204" pitchFamily="34" charset="0"/>
              <a:buAutoNum type="arabicPeriod" startAt="6"/>
            </a:pPr>
            <a:r>
              <a:rPr lang="tr-TR" altLang="tr-TR" sz="2200" dirty="0" smtClean="0"/>
              <a:t>Bölgelerde düzenlenecek ödül törenleri, il millî eğitim müdürlüklerince organize edilecektir.</a:t>
            </a:r>
          </a:p>
          <a:p>
            <a:pPr marL="457200" indent="-457200">
              <a:buFont typeface="Tahoma" panose="020B0604030504040204" pitchFamily="34" charset="0"/>
              <a:buAutoNum type="arabicPeriod" startAt="6"/>
            </a:pPr>
            <a:r>
              <a:rPr lang="tr-TR" altLang="tr-TR" sz="2200" dirty="0" smtClean="0"/>
              <a:t>Bakanlık Ödül Töreninde; bölgesel düzeyde ödül alan çalışmalar arasından her kategoriden en yüksek puan alan çalışmalar Bakanlık Ödülü, Bölge Ödülü almış fakat beş çalışma içinde yer almayan en yüksek puan almış 2 (iki) çalışma ise mansiyon ödül almaya hak kazanacaktır.</a:t>
            </a:r>
          </a:p>
          <a:p>
            <a:pPr marL="457200" indent="-457200">
              <a:buFont typeface="Tahoma" panose="020B0604030504040204" pitchFamily="34" charset="0"/>
              <a:buAutoNum type="arabicPeriod" startAt="6"/>
            </a:pPr>
            <a:r>
              <a:rPr lang="tr-TR" altLang="tr-TR" sz="2200" dirty="0" smtClean="0"/>
              <a:t>Bölgesel ve Bakanlık ödül törenlerinde ödül almaya hak kazanan bireysel ve kurumsal başvuruların ait olduğu il ve ilçe milli eğitim müdürleri ödüllendirilecektir.</a:t>
            </a:r>
          </a:p>
          <a:p>
            <a:pPr marL="457200" indent="-457200">
              <a:buFont typeface="Tahoma" panose="020B0604030504040204" pitchFamily="34" charset="0"/>
              <a:buAutoNum type="arabicPeriod" startAt="6"/>
            </a:pPr>
            <a:r>
              <a:rPr lang="tr-TR" altLang="tr-TR" sz="2200" dirty="0" smtClean="0"/>
              <a:t>Bakanlık ödül töreninde ödül almaya hak kazanan bireysel çalışma sahipleri ile kurumsal başvuru ekip üyeleri; kurumsal başvuruda bulunmuş ve ödül almaya hak kazanmış il/ilçe milli eğitim  müdürlerine Başarı Belgesi verilecektir.</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3E68120-42EE-437B-B5C0-DF047951348A}" type="slidenum">
              <a:rPr lang="tr-TR" altLang="tr-TR" smtClean="0">
                <a:solidFill>
                  <a:srgbClr val="FFFFFF"/>
                </a:solidFill>
              </a:rPr>
              <a:pPr eaLnBrk="1" hangingPunct="1">
                <a:defRPr/>
              </a:pPr>
              <a:t>22</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i="1" dirty="0" smtClean="0"/>
              <a:t> GENELGE 2016/6</a:t>
            </a:r>
            <a:endParaRPr lang="tr-TR" sz="2300" dirty="0"/>
          </a:p>
        </p:txBody>
      </p:sp>
      <p:sp>
        <p:nvSpPr>
          <p:cNvPr id="47107" name="2 İçerik Yer Tutucusu"/>
          <p:cNvSpPr>
            <a:spLocks noGrp="1"/>
          </p:cNvSpPr>
          <p:nvPr>
            <p:ph idx="1"/>
          </p:nvPr>
        </p:nvSpPr>
        <p:spPr>
          <a:xfrm>
            <a:off x="323850" y="981075"/>
            <a:ext cx="8569325" cy="5740400"/>
          </a:xfrm>
        </p:spPr>
        <p:txBody>
          <a:bodyPr/>
          <a:lstStyle/>
          <a:p>
            <a:pPr marL="457200" indent="-457200">
              <a:buFont typeface="Tahoma" panose="020B0604030504040204" pitchFamily="34" charset="0"/>
              <a:buAutoNum type="arabicPeriod" startAt="9"/>
            </a:pPr>
            <a:r>
              <a:rPr lang="tr-TR" altLang="tr-TR" sz="2100" dirty="0" smtClean="0"/>
              <a:t>Bakanlık Ödül Töreninde; bölgesel düzeyde ödül alan çalışmalar arasından </a:t>
            </a:r>
            <a:r>
              <a:rPr lang="tr-TR" altLang="tr-TR" sz="2100" b="1" dirty="0" smtClean="0">
                <a:solidFill>
                  <a:srgbClr val="0070C0"/>
                </a:solidFill>
              </a:rPr>
              <a:t>her kategoriden en yüksek puan alan çalışmalar </a:t>
            </a:r>
            <a:r>
              <a:rPr lang="tr-TR" altLang="tr-TR" sz="2100" dirty="0" smtClean="0"/>
              <a:t>Bakanlık Ödülü, Bölge Ödülü almış fakat beş çalışma içinde yer almayan en yüksek puan almış </a:t>
            </a:r>
            <a:r>
              <a:rPr lang="tr-TR" altLang="tr-TR" sz="2100" b="1" dirty="0" smtClean="0">
                <a:solidFill>
                  <a:srgbClr val="C00000"/>
                </a:solidFill>
              </a:rPr>
              <a:t>2 (iki) çalışma ise mansiyon </a:t>
            </a:r>
            <a:r>
              <a:rPr lang="tr-TR" altLang="tr-TR" sz="2100" dirty="0" smtClean="0"/>
              <a:t>ödül almaya hak kazanacaktır.</a:t>
            </a:r>
          </a:p>
          <a:p>
            <a:pPr marL="457200" indent="-457200">
              <a:buFont typeface="Tahoma" panose="020B0604030504040204" pitchFamily="34" charset="0"/>
              <a:buAutoNum type="arabicPeriod" startAt="9"/>
            </a:pPr>
            <a:r>
              <a:rPr lang="tr-TR" altLang="tr-TR" sz="2100" dirty="0" smtClean="0"/>
              <a:t>Bölgesel ve Bakanlık ödül törenlerinde ödül almaya hak kazanan bireysel ve kurumsal başvuruların ait olduğu </a:t>
            </a:r>
            <a:r>
              <a:rPr lang="tr-TR" altLang="tr-TR" sz="2100" b="1" dirty="0" smtClean="0">
                <a:solidFill>
                  <a:srgbClr val="0070C0"/>
                </a:solidFill>
              </a:rPr>
              <a:t>il ve ilçe milli eğitim müdürleri </a:t>
            </a:r>
            <a:r>
              <a:rPr lang="tr-TR" altLang="tr-TR" sz="2100" dirty="0" smtClean="0"/>
              <a:t>ödüllendirilecektir.</a:t>
            </a:r>
          </a:p>
          <a:p>
            <a:pPr marL="457200" indent="-457200">
              <a:buFont typeface="Tahoma" panose="020B0604030504040204" pitchFamily="34" charset="0"/>
              <a:buAutoNum type="arabicPeriod" startAt="9"/>
            </a:pPr>
            <a:r>
              <a:rPr lang="tr-TR" altLang="tr-TR" sz="2100" dirty="0" smtClean="0"/>
              <a:t>Bakanlık ödül töreninde ödül almaya hak kazanan bireysel çalışma sahipleri ile kurumsal başvuru ekip üyeleri; kurumsal başvuruda bulunmuş ve ödül almaya hak kazanmış il/ilçe milli eğitim  müdürlerine </a:t>
            </a:r>
            <a:r>
              <a:rPr lang="tr-TR" altLang="tr-TR" sz="2100" b="1" dirty="0" smtClean="0">
                <a:solidFill>
                  <a:srgbClr val="0070C0"/>
                </a:solidFill>
              </a:rPr>
              <a:t>Başarı Belgesi verilecektir</a:t>
            </a:r>
            <a:r>
              <a:rPr lang="tr-TR" altLang="tr-TR" sz="2100" dirty="0" smtClean="0"/>
              <a:t>.</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55461D0-20A8-4317-A265-BAD0E4284827}" type="slidenum">
              <a:rPr lang="tr-TR" altLang="tr-TR" smtClean="0">
                <a:solidFill>
                  <a:srgbClr val="FFFFFF"/>
                </a:solidFill>
              </a:rPr>
              <a:pPr eaLnBrk="1" hangingPunct="1">
                <a:defRPr/>
              </a:pPr>
              <a:t>23</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Başvuru </a:t>
            </a:r>
            <a:endParaRPr lang="tr-TR" dirty="0"/>
          </a:p>
        </p:txBody>
      </p:sp>
      <p:sp>
        <p:nvSpPr>
          <p:cNvPr id="41987" name="2 İçerik Yer Tutucusu"/>
          <p:cNvSpPr>
            <a:spLocks noGrp="1"/>
          </p:cNvSpPr>
          <p:nvPr>
            <p:ph idx="1"/>
          </p:nvPr>
        </p:nvSpPr>
        <p:spPr>
          <a:xfrm>
            <a:off x="323850" y="1125538"/>
            <a:ext cx="4679950" cy="5595937"/>
          </a:xfrm>
        </p:spPr>
        <p:txBody>
          <a:bodyPr/>
          <a:lstStyle/>
          <a:p>
            <a:r>
              <a:rPr lang="tr-TR" altLang="tr-TR" dirty="0" smtClean="0"/>
              <a:t>Elektronik ortam</a:t>
            </a:r>
          </a:p>
          <a:p>
            <a:r>
              <a:rPr lang="tr-TR" altLang="tr-TR" dirty="0" smtClean="0"/>
              <a:t>Ortak format</a:t>
            </a:r>
          </a:p>
          <a:p>
            <a:r>
              <a:rPr lang="tr-TR" altLang="tr-TR" dirty="0" smtClean="0"/>
              <a:t>Bir  başvuru hakkı</a:t>
            </a:r>
          </a:p>
          <a:p>
            <a:r>
              <a:rPr lang="tr-TR" altLang="tr-TR" dirty="0" smtClean="0"/>
              <a:t>Sonuçları alınmış projeler</a:t>
            </a:r>
          </a:p>
          <a:p>
            <a:r>
              <a:rPr lang="tr-TR" altLang="tr-TR" dirty="0" smtClean="0"/>
              <a:t>Raporda tanıtıcı unsurların olmaması</a:t>
            </a:r>
          </a:p>
          <a:p>
            <a:r>
              <a:rPr lang="tr-TR" altLang="tr-TR" dirty="0" smtClean="0"/>
              <a:t>Özgün ve etik değerlere uygun</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3F052FC-70CE-4610-B09A-FF02F92E8FB0}" type="slidenum">
              <a:rPr lang="tr-TR" altLang="tr-TR" smtClean="0">
                <a:solidFill>
                  <a:srgbClr val="FFFFFF"/>
                </a:solidFill>
              </a:rPr>
              <a:pPr eaLnBrk="1" hangingPunct="1">
                <a:defRPr/>
              </a:pPr>
              <a:t>24</a:t>
            </a:fld>
            <a:endParaRPr lang="tr-TR" altLang="tr-TR" smtClean="0">
              <a:solidFill>
                <a:srgbClr val="FFFFFF"/>
              </a:solidFill>
            </a:endParaRPr>
          </a:p>
        </p:txBody>
      </p:sp>
      <p:pic>
        <p:nvPicPr>
          <p:cNvPr id="41989" name="Picture 2" descr="C:\Users\Ayse DILEKMEN\Desktop\duyurula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1125538"/>
            <a:ext cx="2971800"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KİŞİ</a:t>
            </a:r>
            <a:endParaRPr lang="tr-TR" dirty="0"/>
          </a:p>
        </p:txBody>
      </p:sp>
      <p:graphicFrame>
        <p:nvGraphicFramePr>
          <p:cNvPr id="5" name="4 İçerik Yer Tutucusu"/>
          <p:cNvGraphicFramePr>
            <a:graphicFrameLocks noGrp="1"/>
          </p:cNvGraphicFramePr>
          <p:nvPr>
            <p:ph idx="1"/>
          </p:nvPr>
        </p:nvGraphicFramePr>
        <p:xfrm>
          <a:off x="0" y="908720"/>
          <a:ext cx="9144000" cy="5812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40EFD14-A864-4076-810F-CD12189100A9}" type="slidenum">
              <a:rPr lang="tr-TR" altLang="tr-TR" smtClean="0">
                <a:solidFill>
                  <a:srgbClr val="FFFFFF"/>
                </a:solidFill>
              </a:rPr>
              <a:pPr eaLnBrk="1" hangingPunct="1">
                <a:defRPr/>
              </a:pPr>
              <a:t>25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ÖLÇME VE DEĞERLENDİRME AŞAMALARI</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6AB579C-2EB1-4873-A448-04FE1C429EEA}" type="slidenum">
              <a:rPr lang="tr-TR" altLang="tr-TR" smtClean="0">
                <a:solidFill>
                  <a:srgbClr val="FFFFFF"/>
                </a:solidFill>
              </a:rPr>
              <a:pPr eaLnBrk="1" hangingPunct="1">
                <a:defRPr/>
              </a:pPr>
              <a:t>26</a:t>
            </a:fld>
            <a:endParaRPr lang="tr-TR" altLang="tr-TR" smtClean="0">
              <a:solidFill>
                <a:srgbClr val="FFFFFF"/>
              </a:solidFill>
            </a:endParaRPr>
          </a:p>
        </p:txBody>
      </p:sp>
      <p:graphicFrame>
        <p:nvGraphicFramePr>
          <p:cNvPr id="7" name="6 Diyagram"/>
          <p:cNvGraphicFramePr/>
          <p:nvPr/>
        </p:nvGraphicFramePr>
        <p:xfrm>
          <a:off x="179512" y="980728"/>
          <a:ext cx="8964488"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4 Sağ Ok"/>
          <p:cNvSpPr/>
          <p:nvPr/>
        </p:nvSpPr>
        <p:spPr>
          <a:xfrm rot="5400000">
            <a:off x="1134269" y="3050382"/>
            <a:ext cx="755650" cy="576262"/>
          </a:xfrm>
          <a:prstGeom prst="rightArrow">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TÜİK İSTATİSTİKİ BÖLGE BİRİMLERİ</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EDC275F7-DB2E-4A17-8A07-79190EA5F028}" type="slidenum">
              <a:rPr lang="tr-TR" altLang="tr-TR" smtClean="0">
                <a:solidFill>
                  <a:srgbClr val="FFFFFF"/>
                </a:solidFill>
              </a:rPr>
              <a:pPr eaLnBrk="1" hangingPunct="1">
                <a:defRPr/>
              </a:pPr>
              <a:t>27</a:t>
            </a:fld>
            <a:endParaRPr lang="tr-TR" altLang="tr-TR" smtClean="0">
              <a:solidFill>
                <a:srgbClr val="FFFFFF"/>
              </a:solidFill>
            </a:endParaRPr>
          </a:p>
        </p:txBody>
      </p:sp>
      <p:pic>
        <p:nvPicPr>
          <p:cNvPr id="45060" name="Picture 2" descr="C:\Users\acer\Desktop\2015 YENİLİKÇİLİK\12 bölge.JPG"/>
          <p:cNvPicPr>
            <a:picLocks noChangeAspect="1" noChangeArrowheads="1"/>
          </p:cNvPicPr>
          <p:nvPr/>
        </p:nvPicPr>
        <p:blipFill>
          <a:blip r:embed="rId2">
            <a:lum bright="-56000" contrast="70000"/>
            <a:extLst>
              <a:ext uri="{28A0092B-C50C-407E-A947-70E740481C1C}">
                <a14:useLocalDpi xmlns:a14="http://schemas.microsoft.com/office/drawing/2010/main" val="0"/>
              </a:ext>
            </a:extLst>
          </a:blip>
          <a:srcRect/>
          <a:stretch>
            <a:fillRect/>
          </a:stretch>
        </p:blipFill>
        <p:spPr bwMode="auto">
          <a:xfrm>
            <a:off x="0" y="1741488"/>
            <a:ext cx="9144000" cy="442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1" descr="C:\Users\Ayse DILEKMEN\Desktop\2014-2015 yenilikçilik\ibbs harit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2552389-0423-41B8-8613-64780D26FBE8}" type="slidenum">
              <a:rPr lang="tr-TR" altLang="tr-TR" smtClean="0">
                <a:solidFill>
                  <a:srgbClr val="FFFFFF"/>
                </a:solidFill>
              </a:rPr>
              <a:pPr eaLnBrk="1" hangingPunct="1">
                <a:defRPr/>
              </a:pPr>
              <a:t>28</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668F5915-B107-4916-A48E-9DA2AE5E5D11}" type="slidenum">
              <a:rPr lang="tr-TR" altLang="tr-TR" smtClean="0">
                <a:solidFill>
                  <a:srgbClr val="FFFFFF"/>
                </a:solidFill>
              </a:rPr>
              <a:pPr eaLnBrk="1" hangingPunct="1">
                <a:defRPr/>
              </a:pPr>
              <a:t>29</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AMAÇ</a:t>
            </a:r>
            <a:endParaRPr lang="tr-TR" dirty="0"/>
          </a:p>
        </p:txBody>
      </p:sp>
      <p:sp>
        <p:nvSpPr>
          <p:cNvPr id="3" name="İçerik Yer Tutucusu 2"/>
          <p:cNvSpPr>
            <a:spLocks noGrp="1"/>
          </p:cNvSpPr>
          <p:nvPr>
            <p:ph idx="1"/>
          </p:nvPr>
        </p:nvSpPr>
        <p:spPr>
          <a:xfrm>
            <a:off x="323850" y="1125538"/>
            <a:ext cx="4392613" cy="5386387"/>
          </a:xfrm>
        </p:spPr>
        <p:txBody>
          <a:bodyPr/>
          <a:lstStyle/>
          <a:p>
            <a:pPr marL="0" indent="0" algn="l">
              <a:buFontTx/>
              <a:buNone/>
              <a:defRPr/>
            </a:pPr>
            <a:r>
              <a:rPr lang="tr-TR" sz="2800" dirty="0"/>
              <a:t>Eğitim ve öğretim </a:t>
            </a:r>
            <a:r>
              <a:rPr lang="tr-TR" sz="2800" dirty="0" smtClean="0"/>
              <a:t>alanındaki </a:t>
            </a:r>
            <a:r>
              <a:rPr lang="tr-TR" sz="2800" dirty="0"/>
              <a:t>özgün </a:t>
            </a:r>
            <a:r>
              <a:rPr lang="tr-TR" sz="2800" dirty="0" smtClean="0"/>
              <a:t>uygulamaların;</a:t>
            </a:r>
          </a:p>
          <a:p>
            <a:pPr marL="0" indent="0" algn="l">
              <a:buFontTx/>
              <a:buNone/>
              <a:defRPr/>
            </a:pPr>
            <a:endParaRPr lang="tr-TR" dirty="0" smtClean="0"/>
          </a:p>
          <a:p>
            <a:pPr algn="l">
              <a:lnSpc>
                <a:spcPct val="100000"/>
              </a:lnSpc>
              <a:spcBef>
                <a:spcPts val="600"/>
              </a:spcBef>
              <a:buFont typeface="Wingdings" panose="05000000000000000000" pitchFamily="2" charset="2"/>
              <a:buChar char="Ø"/>
              <a:defRPr/>
            </a:pPr>
            <a:r>
              <a:rPr lang="tr-TR" dirty="0" smtClean="0"/>
              <a:t>Ödüllendirilerek teşvik edilmesi,</a:t>
            </a:r>
          </a:p>
          <a:p>
            <a:pPr algn="l">
              <a:buFont typeface="Wingdings" panose="05000000000000000000" pitchFamily="2" charset="2"/>
              <a:buChar char="Ø"/>
              <a:defRPr/>
            </a:pPr>
            <a:r>
              <a:rPr lang="tr-TR" dirty="0"/>
              <a:t>P</a:t>
            </a:r>
            <a:r>
              <a:rPr lang="tr-TR" dirty="0" smtClean="0"/>
              <a:t>aylaşımının sağlanması ve</a:t>
            </a:r>
          </a:p>
          <a:p>
            <a:pPr algn="l">
              <a:buFont typeface="Wingdings" panose="05000000000000000000" pitchFamily="2" charset="2"/>
              <a:buChar char="Ø"/>
              <a:defRPr/>
            </a:pPr>
            <a:r>
              <a:rPr lang="tr-TR" dirty="0"/>
              <a:t>K</a:t>
            </a:r>
            <a:r>
              <a:rPr lang="tr-TR" dirty="0" smtClean="0"/>
              <a:t>alitesinin artırılması</a:t>
            </a:r>
          </a:p>
          <a:p>
            <a:pPr marL="0" indent="0">
              <a:buFontTx/>
              <a:buNone/>
              <a:defRPr/>
            </a:pPr>
            <a:r>
              <a:rPr lang="tr-TR" dirty="0" smtClean="0"/>
              <a:t>	</a:t>
            </a:r>
            <a:endParaRPr lang="tr-TR" dirty="0"/>
          </a:p>
        </p:txBody>
      </p:sp>
      <p:pic>
        <p:nvPicPr>
          <p:cNvPr id="204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2695575"/>
            <a:ext cx="4078287"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İstatistiki Bölge Birimleri Sınıflaması (İBBS)</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BAF397D-DE56-4C5F-A6B0-26BBE2BCE3A8}" type="slidenum">
              <a:rPr lang="tr-TR" altLang="tr-TR" smtClean="0">
                <a:solidFill>
                  <a:srgbClr val="FFFFFF"/>
                </a:solidFill>
              </a:rPr>
              <a:pPr eaLnBrk="1" hangingPunct="1">
                <a:defRPr/>
              </a:pPr>
              <a:t>30</a:t>
            </a:fld>
            <a:endParaRPr lang="tr-TR" altLang="tr-TR" smtClean="0">
              <a:solidFill>
                <a:srgbClr val="FFFFFF"/>
              </a:solidFill>
            </a:endParaRPr>
          </a:p>
        </p:txBody>
      </p:sp>
      <p:graphicFrame>
        <p:nvGraphicFramePr>
          <p:cNvPr id="10" name="9 İçerik Yer Tutucusu"/>
          <p:cNvGraphicFramePr>
            <a:graphicFrameLocks noGrp="1"/>
          </p:cNvGraphicFramePr>
          <p:nvPr>
            <p:ph idx="1"/>
          </p:nvPr>
        </p:nvGraphicFramePr>
        <p:xfrm>
          <a:off x="323850" y="1125538"/>
          <a:ext cx="8569325" cy="5595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400" dirty="0" smtClean="0"/>
              <a:t>DEĞERLENDİRİCİLERİN DİKKAT ETMESİ GEREKEN HUSUSLAR</a:t>
            </a:r>
            <a:endParaRPr lang="tr-TR" sz="2400" dirty="0"/>
          </a:p>
        </p:txBody>
      </p:sp>
      <p:sp>
        <p:nvSpPr>
          <p:cNvPr id="3" name="2 İçerik Yer Tutucusu"/>
          <p:cNvSpPr>
            <a:spLocks noGrp="1"/>
          </p:cNvSpPr>
          <p:nvPr>
            <p:ph idx="1"/>
          </p:nvPr>
        </p:nvSpPr>
        <p:spPr>
          <a:xfrm>
            <a:off x="323850" y="1125538"/>
            <a:ext cx="8569325" cy="5595937"/>
          </a:xfrm>
        </p:spPr>
        <p:txBody>
          <a:bodyPr/>
          <a:lstStyle/>
          <a:p>
            <a:pPr marL="0" indent="0" algn="ctr">
              <a:buFontTx/>
              <a:buNone/>
              <a:defRPr/>
            </a:pPr>
            <a:r>
              <a:rPr lang="tr-TR" b="1" dirty="0">
                <a:solidFill>
                  <a:srgbClr val="C00000"/>
                </a:solidFill>
              </a:rPr>
              <a:t>Değerlendirme dışı bırakılacaklar çalışmalar;</a:t>
            </a:r>
          </a:p>
          <a:p>
            <a:pPr>
              <a:lnSpc>
                <a:spcPct val="100000"/>
              </a:lnSpc>
              <a:defRPr/>
            </a:pPr>
            <a:r>
              <a:rPr lang="tr-TR" dirty="0" smtClean="0"/>
              <a:t>Rapor  2016/6 Sayılı Genelge ekinde yer alan örnek rapor formatında belirtilen </a:t>
            </a:r>
            <a:r>
              <a:rPr lang="tr-TR" b="1" dirty="0" smtClean="0">
                <a:solidFill>
                  <a:srgbClr val="0070C0"/>
                </a:solidFill>
              </a:rPr>
              <a:t>rapor yazım esaslarına uygun </a:t>
            </a:r>
            <a:r>
              <a:rPr lang="tr-TR" dirty="0" smtClean="0"/>
              <a:t>değilse, </a:t>
            </a:r>
          </a:p>
          <a:p>
            <a:pPr>
              <a:lnSpc>
                <a:spcPct val="100000"/>
              </a:lnSpc>
              <a:defRPr/>
            </a:pPr>
            <a:r>
              <a:rPr lang="tr-TR" dirty="0" smtClean="0"/>
              <a:t>Çalışmanın daha önce herhangi bir yarışmada </a:t>
            </a:r>
            <a:r>
              <a:rPr lang="tr-TR" b="1" dirty="0" smtClean="0">
                <a:solidFill>
                  <a:srgbClr val="FF0000"/>
                </a:solidFill>
              </a:rPr>
              <a:t>ödül almışsa,</a:t>
            </a:r>
          </a:p>
          <a:p>
            <a:pPr>
              <a:lnSpc>
                <a:spcPct val="100000"/>
              </a:lnSpc>
              <a:defRPr/>
            </a:pPr>
            <a:r>
              <a:rPr lang="tr-TR" dirty="0" smtClean="0"/>
              <a:t>Rapor </a:t>
            </a:r>
            <a:r>
              <a:rPr lang="tr-TR" b="1" dirty="0" smtClean="0">
                <a:solidFill>
                  <a:srgbClr val="0070C0"/>
                </a:solidFill>
              </a:rPr>
              <a:t>belirtilen kategoriyi karşılamıyorsa</a:t>
            </a:r>
            <a:r>
              <a:rPr lang="tr-TR" dirty="0" smtClean="0"/>
              <a:t>,</a:t>
            </a:r>
          </a:p>
          <a:p>
            <a:pPr>
              <a:lnSpc>
                <a:spcPct val="100000"/>
              </a:lnSpc>
              <a:defRPr/>
            </a:pPr>
            <a:r>
              <a:rPr lang="tr-TR" b="1" dirty="0" smtClean="0">
                <a:solidFill>
                  <a:srgbClr val="00B050"/>
                </a:solidFill>
              </a:rPr>
              <a:t>Sonuçlar alınmamışsa,</a:t>
            </a:r>
          </a:p>
          <a:p>
            <a:pPr>
              <a:lnSpc>
                <a:spcPct val="100000"/>
              </a:lnSpc>
              <a:defRPr/>
            </a:pPr>
            <a:r>
              <a:rPr lang="tr-TR" dirty="0" smtClean="0"/>
              <a:t>Rapor metninde ve raporda geçen görsellerde çalışmaya </a:t>
            </a:r>
            <a:r>
              <a:rPr lang="tr-TR" b="1" dirty="0" smtClean="0">
                <a:solidFill>
                  <a:srgbClr val="0070C0"/>
                </a:solidFill>
              </a:rPr>
              <a:t>ait il, ilçe, kurum, vali, kaymakam, okul müdürü vb. kişi ya da kurumların isimleri belirtilmiş</a:t>
            </a:r>
            <a:r>
              <a:rPr lang="tr-TR" dirty="0" smtClean="0"/>
              <a:t> ya da raporun ait olduğu </a:t>
            </a:r>
            <a:r>
              <a:rPr lang="tr-TR" b="1" dirty="0" smtClean="0">
                <a:solidFill>
                  <a:srgbClr val="FF0000"/>
                </a:solidFill>
              </a:rPr>
              <a:t>kişi veya kurum </a:t>
            </a:r>
            <a:r>
              <a:rPr lang="tr-TR" dirty="0" smtClean="0"/>
              <a:t>rapordan anlaşılabiliyorsa </a:t>
            </a:r>
          </a:p>
          <a:p>
            <a:pPr>
              <a:defRPr/>
            </a:pP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308E754-ED73-48B6-8682-C2C02424A7C7}" type="slidenum">
              <a:rPr lang="tr-TR" altLang="tr-TR" smtClean="0">
                <a:solidFill>
                  <a:srgbClr val="FFFFFF"/>
                </a:solidFill>
              </a:rPr>
              <a:pPr eaLnBrk="1" hangingPunct="1">
                <a:defRPr/>
              </a:pPr>
              <a:t>31</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TEŞEKKÜR EDERİZ</a:t>
            </a:r>
            <a:endParaRPr lang="tr-TR" dirty="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A2713EA-97DC-418B-8AFD-DA879B2D24CB}" type="slidenum">
              <a:rPr lang="tr-TR" altLang="tr-TR" smtClean="0">
                <a:solidFill>
                  <a:srgbClr val="FFFFFF"/>
                </a:solidFill>
              </a:rPr>
              <a:pPr eaLnBrk="1" hangingPunct="1">
                <a:defRPr/>
              </a:pPr>
              <a:t>32</a:t>
            </a:fld>
            <a:endParaRPr lang="tr-TR" altLang="tr-TR" smtClean="0">
              <a:solidFill>
                <a:srgbClr val="FFFFFF"/>
              </a:solidFill>
            </a:endParaRPr>
          </a:p>
        </p:txBody>
      </p:sp>
      <p:sp>
        <p:nvSpPr>
          <p:cNvPr id="6" name="Dikdörtgen 5"/>
          <p:cNvSpPr/>
          <p:nvPr/>
        </p:nvSpPr>
        <p:spPr>
          <a:xfrm>
            <a:off x="755577" y="2204864"/>
            <a:ext cx="7467802" cy="1938992"/>
          </a:xfrm>
          <a:prstGeom prst="rect">
            <a:avLst/>
          </a:prstGeom>
        </p:spPr>
        <p:style>
          <a:lnRef idx="1">
            <a:schemeClr val="accent5"/>
          </a:lnRef>
          <a:fillRef idx="2">
            <a:schemeClr val="accent5"/>
          </a:fillRef>
          <a:effectRef idx="1">
            <a:schemeClr val="accent5"/>
          </a:effectRef>
          <a:fontRef idx="minor">
            <a:schemeClr val="dk1"/>
          </a:fontRef>
        </p:style>
        <p:txBody>
          <a:bodyPr>
            <a:sp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tr-TR" sz="4000" b="1" dirty="0" smtClean="0">
                <a:ln>
                  <a:solidFill>
                    <a:schemeClr val="bg2"/>
                  </a:solidFill>
                </a:ln>
                <a:solidFill>
                  <a:srgbClr val="AABAC0"/>
                </a:solidFill>
              </a:rPr>
              <a:t>MUĞLA </a:t>
            </a:r>
            <a:endParaRPr lang="tr-TR" sz="4000" b="1" dirty="0">
              <a:ln>
                <a:solidFill>
                  <a:schemeClr val="bg2"/>
                </a:solidFill>
              </a:ln>
              <a:solidFill>
                <a:srgbClr val="AABAC0"/>
              </a:solidFill>
            </a:endParaRPr>
          </a:p>
          <a:p>
            <a:pPr algn="ctr">
              <a:defRPr/>
            </a:pPr>
            <a:r>
              <a:rPr lang="tr-TR" sz="4000" b="1" dirty="0">
                <a:ln>
                  <a:solidFill>
                    <a:schemeClr val="bg2"/>
                  </a:solidFill>
                </a:ln>
                <a:solidFill>
                  <a:srgbClr val="AABAC0"/>
                </a:solidFill>
              </a:rPr>
              <a:t>MİLLİ EĞİTİM MÜDÜRLÜĞÜ</a:t>
            </a:r>
          </a:p>
          <a:p>
            <a:pPr algn="ctr">
              <a:defRPr/>
            </a:pPr>
            <a:r>
              <a:rPr lang="tr-TR" sz="4000" b="1" dirty="0">
                <a:ln>
                  <a:solidFill>
                    <a:schemeClr val="bg2"/>
                  </a:solidFill>
                </a:ln>
                <a:solidFill>
                  <a:srgbClr val="AABAC0"/>
                </a:solidFill>
              </a:rPr>
              <a:t>AR-GE BİRİMİ</a:t>
            </a:r>
          </a:p>
        </p:txBody>
      </p:sp>
      <p:sp>
        <p:nvSpPr>
          <p:cNvPr id="50181" name="Metin kutusu 2"/>
          <p:cNvSpPr txBox="1">
            <a:spLocks noChangeArrowheads="1"/>
          </p:cNvSpPr>
          <p:nvPr/>
        </p:nvSpPr>
        <p:spPr bwMode="auto">
          <a:xfrm>
            <a:off x="720725" y="4221163"/>
            <a:ext cx="80279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dirty="0">
                <a:solidFill>
                  <a:schemeClr val="bg2"/>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2988" y="0"/>
            <a:ext cx="6913562" cy="908050"/>
          </a:xfrm>
        </p:spPr>
        <p:txBody>
          <a:bodyPr/>
          <a:lstStyle/>
          <a:p>
            <a:pPr>
              <a:defRPr/>
            </a:pPr>
            <a:r>
              <a:rPr lang="tr-TR" dirty="0" smtClean="0"/>
              <a:t>KATEGORİLER</a:t>
            </a:r>
            <a:endParaRPr lang="tr-TR" dirty="0"/>
          </a:p>
        </p:txBody>
      </p:sp>
      <p:sp>
        <p:nvSpPr>
          <p:cNvPr id="21507" name="İçerik Yer Tutucusu 2"/>
          <p:cNvSpPr>
            <a:spLocks noGrp="1"/>
          </p:cNvSpPr>
          <p:nvPr>
            <p:ph idx="1"/>
          </p:nvPr>
        </p:nvSpPr>
        <p:spPr>
          <a:xfrm>
            <a:off x="323850" y="1125538"/>
            <a:ext cx="8569325" cy="5595937"/>
          </a:xfrm>
        </p:spPr>
        <p:txBody>
          <a:bodyPr/>
          <a:lstStyle/>
          <a:p>
            <a:pPr>
              <a:buFontTx/>
              <a:buNone/>
            </a:pPr>
            <a:endParaRPr lang="tr-TR" altLang="tr-TR" dirty="0" smtClean="0"/>
          </a:p>
        </p:txBody>
      </p:sp>
      <p:sp>
        <p:nvSpPr>
          <p:cNvPr id="4" name="Slayt Numarası Yer Tutucusu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A2D7D0DC-779F-4912-8BD7-725AA1F61E6A}" type="slidenum">
              <a:rPr lang="tr-TR" altLang="tr-TR" smtClean="0">
                <a:solidFill>
                  <a:srgbClr val="FFFFFF"/>
                </a:solidFill>
              </a:rPr>
              <a:pPr eaLnBrk="1" hangingPunct="1">
                <a:defRPr/>
              </a:pPr>
              <a:t>4</a:t>
            </a:fld>
            <a:endParaRPr lang="tr-TR" altLang="tr-TR" smtClean="0">
              <a:solidFill>
                <a:srgbClr val="FFFFFF"/>
              </a:solidFill>
            </a:endParaRPr>
          </a:p>
        </p:txBody>
      </p:sp>
      <p:graphicFrame>
        <p:nvGraphicFramePr>
          <p:cNvPr id="6" name="5 Diyagram"/>
          <p:cNvGraphicFramePr/>
          <p:nvPr/>
        </p:nvGraphicFramePr>
        <p:xfrm>
          <a:off x="395536" y="1916832"/>
          <a:ext cx="8424936"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1.Kategori</a:t>
            </a:r>
            <a:r>
              <a:rPr lang="tr-TR" dirty="0" smtClean="0"/>
              <a:t/>
            </a:r>
            <a:br>
              <a:rPr lang="tr-TR" dirty="0" smtClean="0"/>
            </a:br>
            <a:r>
              <a:rPr lang="tr-TR" i="1" dirty="0" smtClean="0"/>
              <a:t> Öğretim Yöntem ve Teknikleri </a:t>
            </a:r>
            <a:endParaRPr lang="tr-TR" dirty="0"/>
          </a:p>
        </p:txBody>
      </p:sp>
      <p:sp>
        <p:nvSpPr>
          <p:cNvPr id="24579" name="2 İçerik Yer Tutucusu"/>
          <p:cNvSpPr>
            <a:spLocks noGrp="1"/>
          </p:cNvSpPr>
          <p:nvPr>
            <p:ph idx="1"/>
          </p:nvPr>
        </p:nvSpPr>
        <p:spPr>
          <a:xfrm>
            <a:off x="323850" y="1125538"/>
            <a:ext cx="8569325" cy="5595937"/>
          </a:xfrm>
        </p:spPr>
        <p:txBody>
          <a:bodyPr/>
          <a:lstStyle/>
          <a:p>
            <a:pPr>
              <a:buFontTx/>
              <a:buNone/>
            </a:pPr>
            <a:r>
              <a:rPr lang="tr-TR" altLang="tr-TR" dirty="0" smtClean="0"/>
              <a:t>	1.1.Etkili öğretim tekniklerinin geliştirilmesi</a:t>
            </a:r>
          </a:p>
          <a:p>
            <a:pPr>
              <a:buFontTx/>
              <a:buNone/>
            </a:pPr>
            <a:r>
              <a:rPr lang="tr-TR" altLang="tr-TR" dirty="0" smtClean="0"/>
              <a:t>	1.2.Ölçme ve değerlendirme faaliyetleri ile öğrenme kazanımlarının edindirilme düzeyinin artırılması</a:t>
            </a:r>
          </a:p>
          <a:p>
            <a:pPr>
              <a:buFontTx/>
              <a:buNone/>
            </a:pPr>
            <a:r>
              <a:rPr lang="tr-TR" altLang="tr-TR" dirty="0" smtClean="0"/>
              <a:t>	1.3. Materyal geliştirme</a:t>
            </a:r>
          </a:p>
          <a:p>
            <a:pPr>
              <a:buFontTx/>
              <a:buNone/>
            </a:pPr>
            <a:r>
              <a:rPr lang="tr-TR" altLang="tr-TR" dirty="0" smtClean="0"/>
              <a:t>	1.4. Eğitim teknolojilerinin geliştirilmesi ve kullanımı</a:t>
            </a:r>
          </a:p>
          <a:p>
            <a:pPr>
              <a:buFontTx/>
              <a:buNone/>
            </a:pPr>
            <a:r>
              <a:rPr lang="tr-TR" altLang="tr-TR" dirty="0" smtClean="0"/>
              <a:t>	1.5.Öğrenme kazanımlarına yönelik içerik zenginleştirme</a:t>
            </a:r>
          </a:p>
          <a:p>
            <a:pPr>
              <a:buFontTx/>
              <a:buNone/>
            </a:pPr>
            <a:r>
              <a:rPr lang="tr-TR" altLang="tr-TR" dirty="0" smtClean="0"/>
              <a:t>	1.6.Özel eğitim gereksinimi olan öğrencilere yönelik çalışmalar</a:t>
            </a:r>
          </a:p>
          <a:p>
            <a:pPr>
              <a:buFontTx/>
              <a:buNone/>
            </a:pPr>
            <a:endParaRPr lang="tr-TR" altLang="tr-TR"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956C088C-84E9-48ED-9466-14569E093EE8}" type="slidenum">
              <a:rPr lang="tr-TR" altLang="tr-TR" smtClean="0">
                <a:solidFill>
                  <a:srgbClr val="FFFFFF"/>
                </a:solidFill>
              </a:rPr>
              <a:pPr eaLnBrk="1" hangingPunct="1">
                <a:defRPr/>
              </a:pPr>
              <a:t>5</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dirty="0" smtClean="0"/>
              <a:t>ÖRNEK ÇALIŞMA</a:t>
            </a:r>
            <a:endParaRPr lang="tr-TR" dirty="0"/>
          </a:p>
        </p:txBody>
      </p:sp>
      <p:sp>
        <p:nvSpPr>
          <p:cNvPr id="23555" name="2 İçerik Yer Tutucusu"/>
          <p:cNvSpPr>
            <a:spLocks noGrp="1"/>
          </p:cNvSpPr>
          <p:nvPr>
            <p:ph idx="1"/>
          </p:nvPr>
        </p:nvSpPr>
        <p:spPr>
          <a:xfrm>
            <a:off x="323850" y="1125538"/>
            <a:ext cx="8569325" cy="5595937"/>
          </a:xfrm>
        </p:spPr>
        <p:txBody>
          <a:bodyPr/>
          <a:lstStyle/>
          <a:p>
            <a:pPr>
              <a:buFontTx/>
              <a:buNone/>
            </a:pPr>
            <a:r>
              <a:rPr lang="tr-TR" altLang="tr-TR" sz="1800" b="1" dirty="0" smtClean="0"/>
              <a:t>OYUN İLE TARİH ÖĞRETİMİ</a:t>
            </a:r>
          </a:p>
          <a:p>
            <a:pPr>
              <a:buFontTx/>
              <a:buNone/>
            </a:pPr>
            <a:r>
              <a:rPr lang="tr-TR" altLang="tr-TR" sz="1800" dirty="0" smtClean="0"/>
              <a:t>		Geleneksel yöntem ile oyun yöntemini karşılaştırılarak tarih derslerinde oyun yöntemi kullanımının öğrencilerin öğrenmesine etkisini ortaya koymak amaçlanmıştır. Araştırma </a:t>
            </a:r>
            <a:r>
              <a:rPr lang="tr-TR" altLang="tr-TR" sz="1800" b="1" dirty="0" smtClean="0"/>
              <a:t>9. Sınıf “Tarih Bilimi”, “Uygarlığın Doğuşu ve İlk Uygarlıklar” ve “İlk Türk Devletleri” üniteleri </a:t>
            </a:r>
            <a:r>
              <a:rPr lang="tr-TR" altLang="tr-TR" sz="1800" dirty="0" smtClean="0"/>
              <a:t>ile sınırlandırılmıştır. Öğretim süreci boyunca belirlenen üniteler kontrol grubunda geleneksel yöntemle deney grubunda ise </a:t>
            </a:r>
            <a:r>
              <a:rPr lang="tr-TR" altLang="tr-TR" sz="1800" b="1" dirty="0" smtClean="0"/>
              <a:t>oyun yöntemi kullanılarak </a:t>
            </a:r>
            <a:r>
              <a:rPr lang="tr-TR" altLang="tr-TR" sz="1800" dirty="0" smtClean="0"/>
              <a:t>işlenmiştir.</a:t>
            </a:r>
          </a:p>
          <a:p>
            <a:pPr>
              <a:lnSpc>
                <a:spcPct val="100000"/>
              </a:lnSpc>
              <a:buFontTx/>
              <a:buNone/>
            </a:pPr>
            <a:endParaRPr lang="tr-TR" altLang="tr-TR" sz="1800" dirty="0" smtClean="0"/>
          </a:p>
          <a:p>
            <a:pPr>
              <a:buFontTx/>
              <a:buNone/>
            </a:pPr>
            <a:endParaRPr lang="tr-TR" altLang="tr-TR" dirty="0"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6B661AA-F008-4A3C-9F6D-B063FA136C02}" type="slidenum">
              <a:rPr lang="tr-TR" altLang="tr-TR" smtClean="0">
                <a:solidFill>
                  <a:srgbClr val="FFFFFF"/>
                </a:solidFill>
              </a:rPr>
              <a:pPr eaLnBrk="1" hangingPunct="1">
                <a:defRPr/>
              </a:pPr>
              <a:t>6</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2. Kategori</a:t>
            </a:r>
            <a:r>
              <a:rPr lang="tr-TR" dirty="0" smtClean="0"/>
              <a:t/>
            </a:r>
            <a:br>
              <a:rPr lang="tr-TR" dirty="0" smtClean="0"/>
            </a:br>
            <a:r>
              <a:rPr lang="tr-TR" i="1" dirty="0" smtClean="0"/>
              <a:t>Bilimsel ve Teknolojik Faaliyetler</a:t>
            </a:r>
            <a:endParaRPr lang="tr-TR" dirty="0"/>
          </a:p>
        </p:txBody>
      </p:sp>
      <p:sp>
        <p:nvSpPr>
          <p:cNvPr id="27651" name="2 İçerik Yer Tutucusu"/>
          <p:cNvSpPr>
            <a:spLocks noGrp="1"/>
          </p:cNvSpPr>
          <p:nvPr>
            <p:ph idx="1"/>
          </p:nvPr>
        </p:nvSpPr>
        <p:spPr>
          <a:xfrm>
            <a:off x="323850" y="1125538"/>
            <a:ext cx="8569325" cy="5595937"/>
          </a:xfrm>
        </p:spPr>
        <p:txBody>
          <a:bodyPr/>
          <a:lstStyle/>
          <a:p>
            <a:pPr>
              <a:buFontTx/>
              <a:buNone/>
            </a:pPr>
            <a:r>
              <a:rPr lang="tr-TR" altLang="tr-TR" dirty="0" smtClean="0"/>
              <a:t>	2.1. Bilimsel buluşlar</a:t>
            </a:r>
          </a:p>
          <a:p>
            <a:pPr>
              <a:buFontTx/>
              <a:buNone/>
            </a:pPr>
            <a:r>
              <a:rPr lang="tr-TR" altLang="tr-TR" dirty="0" smtClean="0"/>
              <a:t>	2.2. </a:t>
            </a:r>
            <a:r>
              <a:rPr lang="tr-TR" altLang="tr-TR" smtClean="0"/>
              <a:t>Teknolojik buluşlar</a:t>
            </a:r>
          </a:p>
          <a:p>
            <a:pPr>
              <a:buFontTx/>
              <a:buNone/>
            </a:pPr>
            <a:r>
              <a:rPr lang="tr-TR" altLang="tr-TR" dirty="0" smtClean="0"/>
              <a:t>	2.3.Ürün ve hizmetlerin bilim ve teknoloji kullanılarak geliştirilmesi</a:t>
            </a:r>
          </a:p>
          <a:p>
            <a:pPr>
              <a:buFontTx/>
              <a:buNone/>
            </a:pPr>
            <a:r>
              <a:rPr lang="tr-TR" altLang="tr-TR" dirty="0" smtClean="0"/>
              <a:t>	2.4.Araştırma ve geliştirme faaliyetleri</a:t>
            </a:r>
          </a:p>
          <a:p>
            <a:pPr>
              <a:buFontTx/>
              <a:buNone/>
            </a:pPr>
            <a:r>
              <a:rPr lang="tr-TR" altLang="tr-TR" dirty="0" smtClean="0"/>
              <a:t>	2.5.Bilimsel ve teknolojik çözüm önerileri</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7704E509-9CA7-4323-8766-5EB7579471AC}" type="slidenum">
              <a:rPr lang="tr-TR" altLang="tr-TR" smtClean="0">
                <a:solidFill>
                  <a:srgbClr val="FFFFFF"/>
                </a:solidFill>
              </a:rPr>
              <a:pPr eaLnBrk="1" hangingPunct="1">
                <a:defRPr/>
              </a:pPr>
              <a:t>7</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sz="2000" dirty="0" smtClean="0"/>
              <a:t>ÖRNEK ÇALIŞMA</a:t>
            </a:r>
            <a:endParaRPr lang="tr-TR" sz="2000" dirty="0"/>
          </a:p>
        </p:txBody>
      </p:sp>
      <p:sp>
        <p:nvSpPr>
          <p:cNvPr id="25603" name="2 İçerik Yer Tutucusu"/>
          <p:cNvSpPr>
            <a:spLocks noGrp="1"/>
          </p:cNvSpPr>
          <p:nvPr>
            <p:ph idx="1"/>
          </p:nvPr>
        </p:nvSpPr>
        <p:spPr>
          <a:xfrm>
            <a:off x="323850" y="1125538"/>
            <a:ext cx="8569325" cy="5595937"/>
          </a:xfrm>
        </p:spPr>
        <p:txBody>
          <a:bodyPr/>
          <a:lstStyle/>
          <a:p>
            <a:pPr algn="l">
              <a:buFontTx/>
              <a:buNone/>
            </a:pPr>
            <a:r>
              <a:rPr lang="tr-TR" altLang="tr-TR" sz="1800" b="1" smtClean="0"/>
              <a:t>	GÖZLERİNE İNAN, TASARIMINI YAP</a:t>
            </a:r>
            <a:endParaRPr lang="tr-TR" altLang="tr-TR" sz="1600" smtClean="0"/>
          </a:p>
          <a:p>
            <a:pPr>
              <a:buFontTx/>
              <a:buNone/>
            </a:pPr>
            <a:r>
              <a:rPr lang="tr-TR" altLang="tr-TR" sz="1600" smtClean="0"/>
              <a:t>		Projenin ilk aşamasında robot kol için literatür taraması yapılmıştır. Daha sonra katı modelleme programı ile robot kol tasarımı yapılmış ve servo motorlar ile montajlanmıştır. Robot kolun kontrolü için seri port tabanlı ve mikrodenetleyici kontrollü elektronik bir devre tasarlanmıştır. Wireless joystick destekli, Visual Basic tabanlı bir arayüz programı ile robot kol kontrolü sağlanmıştır.</a:t>
            </a:r>
          </a:p>
          <a:p>
            <a:pPr>
              <a:buFontTx/>
              <a:buNone/>
            </a:pPr>
            <a:r>
              <a:rPr lang="tr-TR" altLang="tr-TR" sz="1600" smtClean="0"/>
              <a:t>		Yapılan çalışmalar sonunda öğrencilere,  deney seti ile ders verilmiş, öğrencilerin ilgi, dikkat, istek ve öğrenim seviyelerinin üst düzeyde oldukları gözlemlenmiştir. Gelecekte birçok alanda benzer uygulamalar geliştirileceği gibi, özellikle okullarımızda sanal laboratuvarların kurulması ve mesleki uzaktan eğitimde bu deney setleri gibi setler geliştirilerek materyal olarak kullanılması mümkün olacaktır. </a:t>
            </a:r>
          </a:p>
          <a:p>
            <a:endParaRPr lang="tr-TR" altLang="tr-TR" smtClean="0"/>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9FA559-F63F-4659-BB11-5B3161314BF2}" type="slidenum">
              <a:rPr lang="tr-TR" altLang="tr-TR" smtClean="0">
                <a:solidFill>
                  <a:srgbClr val="FFFFFF"/>
                </a:solidFill>
              </a:rPr>
              <a:pPr eaLnBrk="1" hangingPunct="1">
                <a:defRPr/>
              </a:pPr>
              <a:t>8</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2988" y="0"/>
            <a:ext cx="6913562" cy="908050"/>
          </a:xfrm>
        </p:spPr>
        <p:txBody>
          <a:bodyPr/>
          <a:lstStyle/>
          <a:p>
            <a:pPr>
              <a:defRPr/>
            </a:pPr>
            <a:r>
              <a:rPr lang="tr-TR" i="1" dirty="0" smtClean="0"/>
              <a:t>3.Kategori</a:t>
            </a:r>
            <a:br>
              <a:rPr lang="tr-TR" i="1" dirty="0" smtClean="0"/>
            </a:br>
            <a:r>
              <a:rPr lang="tr-TR" i="1" dirty="0" smtClean="0"/>
              <a:t>Kurumsal Kapasitenin Geliştirilmesi</a:t>
            </a:r>
            <a:endParaRPr lang="tr-TR" dirty="0"/>
          </a:p>
        </p:txBody>
      </p:sp>
      <p:sp>
        <p:nvSpPr>
          <p:cNvPr id="29699" name="2 İçerik Yer Tutucusu"/>
          <p:cNvSpPr>
            <a:spLocks noGrp="1"/>
          </p:cNvSpPr>
          <p:nvPr>
            <p:ph idx="1"/>
          </p:nvPr>
        </p:nvSpPr>
        <p:spPr>
          <a:xfrm>
            <a:off x="323850" y="1125538"/>
            <a:ext cx="8569325" cy="5595937"/>
          </a:xfrm>
        </p:spPr>
        <p:txBody>
          <a:bodyPr/>
          <a:lstStyle/>
          <a:p>
            <a:pPr>
              <a:buFontTx/>
              <a:buNone/>
            </a:pPr>
            <a:r>
              <a:rPr lang="tr-TR" altLang="tr-TR" dirty="0" smtClean="0"/>
              <a:t>	3.1. İnsan kaynakları</a:t>
            </a:r>
          </a:p>
          <a:p>
            <a:pPr>
              <a:buFontTx/>
              <a:buNone/>
            </a:pPr>
            <a:r>
              <a:rPr lang="tr-TR" altLang="tr-TR" dirty="0" smtClean="0"/>
              <a:t>		3.1.1.İnsan kaynaklarının yönetimi</a:t>
            </a:r>
          </a:p>
          <a:p>
            <a:pPr>
              <a:buFontTx/>
              <a:buNone/>
            </a:pPr>
            <a:r>
              <a:rPr lang="tr-TR" altLang="tr-TR" dirty="0" smtClean="0"/>
              <a:t>		3.1.2.İnsan kaynaklarının eğitimi ve geliştirilmesi </a:t>
            </a:r>
          </a:p>
          <a:p>
            <a:pPr>
              <a:buFontTx/>
              <a:buNone/>
            </a:pPr>
            <a:r>
              <a:rPr lang="tr-TR" altLang="tr-TR" dirty="0" smtClean="0"/>
              <a:t>	3.2.Fiziki ve mali altyapı</a:t>
            </a:r>
          </a:p>
          <a:p>
            <a:pPr>
              <a:buFontTx/>
              <a:buNone/>
            </a:pPr>
            <a:r>
              <a:rPr lang="tr-TR" altLang="tr-TR" dirty="0" smtClean="0"/>
              <a:t>		3.2.1.Finansal kaynakların etkin yönetimi</a:t>
            </a:r>
          </a:p>
          <a:p>
            <a:pPr>
              <a:buFontTx/>
              <a:buNone/>
            </a:pPr>
            <a:r>
              <a:rPr lang="tr-TR" altLang="tr-TR" dirty="0" smtClean="0"/>
              <a:t>		3.2.2.Eğitim tesisleri ve altyapı</a:t>
            </a:r>
          </a:p>
          <a:p>
            <a:pPr>
              <a:buFontTx/>
              <a:buNone/>
            </a:pPr>
            <a:r>
              <a:rPr lang="tr-TR" altLang="tr-TR" dirty="0" smtClean="0"/>
              <a:t>		3.2.3.Donatım</a:t>
            </a:r>
          </a:p>
        </p:txBody>
      </p:sp>
      <p:sp>
        <p:nvSpPr>
          <p:cNvPr id="4" name="3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B256C3EB-0F90-41AB-908D-4D070A11D5F0}" type="slidenum">
              <a:rPr lang="tr-TR" altLang="tr-TR" smtClean="0">
                <a:solidFill>
                  <a:srgbClr val="FFFFFF"/>
                </a:solidFill>
              </a:rPr>
              <a:pPr eaLnBrk="1" hangingPunct="1">
                <a:defRPr/>
              </a:pPr>
              <a:t>9</a:t>
            </a:fld>
            <a:endParaRPr lang="tr-TR" altLang="tr-TR" smtClean="0">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3429</TotalTime>
  <Words>1023</Words>
  <Application>Microsoft Office PowerPoint</Application>
  <PresentationFormat>Ekran Gösterisi (4:3)</PresentationFormat>
  <Paragraphs>290</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Segoe UI</vt:lpstr>
      <vt:lpstr>Tahoma</vt:lpstr>
      <vt:lpstr>Wingdings</vt:lpstr>
      <vt:lpstr>Okyanus</vt:lpstr>
      <vt:lpstr>PowerPoint Sunusu</vt:lpstr>
      <vt:lpstr>Sunum Planı</vt:lpstr>
      <vt:lpstr>AMAÇ</vt:lpstr>
      <vt:lpstr>KATEGORİLER</vt:lpstr>
      <vt:lpstr>1.Kategori  Öğretim Yöntem ve Teknikleri </vt:lpstr>
      <vt:lpstr>ÖRNEK ÇALIŞMA</vt:lpstr>
      <vt:lpstr>2. Kategori Bilimsel ve Teknolojik Faaliyetler</vt:lpstr>
      <vt:lpstr>ÖRNEK ÇALIŞMA</vt:lpstr>
      <vt:lpstr>3.Kategori Kurumsal Kapasitenin Geliştirilmesi</vt:lpstr>
      <vt:lpstr>3.Kategori Kurumsal Kapasitenin Geliştirilmesi</vt:lpstr>
      <vt:lpstr>ÖRNEK ÇALIŞMA</vt:lpstr>
      <vt:lpstr>4. Kategori Eğitim Öğretime Erişim ve Yönlendirme </vt:lpstr>
      <vt:lpstr>ÖRNEK ÇALIŞMA</vt:lpstr>
      <vt:lpstr> 5. Kategori Olumlu Tutum ve Davranışların Geliştirilmesi</vt:lpstr>
      <vt:lpstr>ÖRNEK ÇALIŞMA</vt:lpstr>
      <vt:lpstr> GENELGE 2016/6</vt:lpstr>
      <vt:lpstr> GENELGE 2016/6</vt:lpstr>
      <vt:lpstr> GENELGE 2016/6</vt:lpstr>
      <vt:lpstr> GENELGE 2016/6</vt:lpstr>
      <vt:lpstr> GENELGE 2016/6</vt:lpstr>
      <vt:lpstr> GENELGE 2016/6</vt:lpstr>
      <vt:lpstr> GENELGE 2016/6</vt:lpstr>
      <vt:lpstr> GENELGE 2016/6</vt:lpstr>
      <vt:lpstr>Başvuru </vt:lpstr>
      <vt:lpstr>KİŞİ</vt:lpstr>
      <vt:lpstr>ÖLÇME VE DEĞERLENDİRME AŞAMALARI</vt:lpstr>
      <vt:lpstr>TÜİK İSTATİSTİKİ BÖLGE BİRİMLERİ</vt:lpstr>
      <vt:lpstr>İstatistiki Bölge Birimleri Sınıflaması (İBBS)</vt:lpstr>
      <vt:lpstr>İstatistiki Bölge Birimleri Sınıflaması (İBBS)</vt:lpstr>
      <vt:lpstr>İstatistiki Bölge Birimleri Sınıflaması (İBBS)</vt:lpstr>
      <vt:lpstr>DEĞERLENDİRİCİLERİN DİKKAT ETMESİ GEREKEN HUSUSLAR</vt:lpstr>
      <vt:lpstr>TEŞEKKÜR EDERİZ</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NATIONAL EDUCATION General Directorate of vocational and Technical Education</dc:title>
  <dc:creator>Murat AKKUŞ</dc:creator>
  <cp:lastModifiedBy>OzlemKAVURAN</cp:lastModifiedBy>
  <cp:revision>394</cp:revision>
  <dcterms:created xsi:type="dcterms:W3CDTF">2013-04-11T07:16:55Z</dcterms:created>
  <dcterms:modified xsi:type="dcterms:W3CDTF">2017-01-03T06:42:54Z</dcterms:modified>
</cp:coreProperties>
</file>